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sldIdLst>
    <p:sldId id="537" r:id="rId3"/>
    <p:sldId id="536" r:id="rId4"/>
    <p:sldId id="542" r:id="rId5"/>
    <p:sldId id="525"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7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p:spTree>
      <p:nvGrpSpPr>
        <p:cNvPr id="1" name=""/>
        <p:cNvGrpSpPr/>
        <p:nvPr/>
      </p:nvGrpSpPr>
      <p:grpSpPr>
        <a:xfrm>
          <a:off x="0" y="0"/>
          <a:ext cx="0" cy="0"/>
          <a:chOff x="0" y="0"/>
          <a:chExt cx="0" cy="0"/>
        </a:xfrm>
      </p:grpSpPr>
      <p:sp>
        <p:nvSpPr>
          <p:cNvPr id="11" name="Auteur et date"/>
          <p:cNvSpPr txBox="1">
            <a:spLocks noGrp="1"/>
          </p:cNvSpPr>
          <p:nvPr>
            <p:ph type="body" sz="quarter" idx="21" hasCustomPrompt="1"/>
          </p:nvPr>
        </p:nvSpPr>
        <p:spPr>
          <a:xfrm>
            <a:off x="600671" y="5929931"/>
            <a:ext cx="10985501" cy="318490"/>
          </a:xfrm>
          <a:prstGeom prst="rect">
            <a:avLst/>
          </a:prstGeom>
        </p:spPr>
        <p:txBody>
          <a:bodyPr lIns="45719" tIns="45719" rIns="45719" bIns="45719"/>
          <a:lstStyle>
            <a:lvl1pPr marL="0" indent="0" defTabSz="324664">
              <a:lnSpc>
                <a:spcPct val="100000"/>
              </a:lnSpc>
              <a:spcBef>
                <a:spcPts val="0"/>
              </a:spcBef>
              <a:buSzTx/>
              <a:buNone/>
              <a:defRPr sz="1417" b="1"/>
            </a:lvl1pPr>
          </a:lstStyle>
          <a:p>
            <a:r>
              <a:t>Auteur et date</a:t>
            </a:r>
          </a:p>
        </p:txBody>
      </p:sp>
      <p:sp>
        <p:nvSpPr>
          <p:cNvPr id="12" name="Titre de la présentation"/>
          <p:cNvSpPr txBox="1">
            <a:spLocks noGrp="1"/>
          </p:cNvSpPr>
          <p:nvPr>
            <p:ph type="title" hasCustomPrompt="1"/>
          </p:nvPr>
        </p:nvSpPr>
        <p:spPr>
          <a:xfrm>
            <a:off x="603249" y="1287497"/>
            <a:ext cx="10985503" cy="2324101"/>
          </a:xfrm>
          <a:prstGeom prst="rect">
            <a:avLst/>
          </a:prstGeom>
        </p:spPr>
        <p:txBody>
          <a:bodyPr anchor="b"/>
          <a:lstStyle>
            <a:lvl1pPr>
              <a:defRPr sz="4563" spc="-92"/>
            </a:lvl1pPr>
          </a:lstStyle>
          <a:p>
            <a:r>
              <a:t>Titre de la présentation</a:t>
            </a:r>
          </a:p>
        </p:txBody>
      </p:sp>
      <p:sp>
        <p:nvSpPr>
          <p:cNvPr id="13" name="Texte niveau 1…"/>
          <p:cNvSpPr txBox="1">
            <a:spLocks noGrp="1"/>
          </p:cNvSpPr>
          <p:nvPr>
            <p:ph type="body" sz="quarter" idx="1" hasCustomPrompt="1"/>
          </p:nvPr>
        </p:nvSpPr>
        <p:spPr>
          <a:xfrm>
            <a:off x="600671" y="3611596"/>
            <a:ext cx="10985501" cy="952501"/>
          </a:xfrm>
          <a:prstGeom prst="rect">
            <a:avLst/>
          </a:prstGeom>
        </p:spPr>
        <p:txBody>
          <a:bodyPr/>
          <a:lstStyle>
            <a:lvl1pPr marL="0" indent="0" defTabSz="324664">
              <a:lnSpc>
                <a:spcPct val="100000"/>
              </a:lnSpc>
              <a:spcBef>
                <a:spcPts val="0"/>
              </a:spcBef>
              <a:buSzTx/>
              <a:buNone/>
              <a:defRPr sz="2163" b="1"/>
            </a:lvl1pPr>
            <a:lvl2pPr marL="0" indent="179814" defTabSz="324664">
              <a:lnSpc>
                <a:spcPct val="100000"/>
              </a:lnSpc>
              <a:spcBef>
                <a:spcPts val="0"/>
              </a:spcBef>
              <a:buSzTx/>
              <a:buNone/>
              <a:defRPr sz="2163" b="1"/>
            </a:lvl2pPr>
            <a:lvl3pPr marL="0" indent="359629" defTabSz="324664">
              <a:lnSpc>
                <a:spcPct val="100000"/>
              </a:lnSpc>
              <a:spcBef>
                <a:spcPts val="0"/>
              </a:spcBef>
              <a:buSzTx/>
              <a:buNone/>
              <a:defRPr sz="2163" b="1"/>
            </a:lvl3pPr>
            <a:lvl4pPr marL="0" indent="539443" defTabSz="324664">
              <a:lnSpc>
                <a:spcPct val="100000"/>
              </a:lnSpc>
              <a:spcBef>
                <a:spcPts val="0"/>
              </a:spcBef>
              <a:buSzTx/>
              <a:buNone/>
              <a:defRPr sz="2163" b="1"/>
            </a:lvl4pPr>
            <a:lvl5pPr marL="0" indent="719256" defTabSz="324664">
              <a:lnSpc>
                <a:spcPct val="100000"/>
              </a:lnSpc>
              <a:spcBef>
                <a:spcPts val="0"/>
              </a:spcBef>
              <a:buSzTx/>
              <a:buNone/>
              <a:defRPr sz="2163" b="1"/>
            </a:lvl5pPr>
          </a:lstStyle>
          <a:p>
            <a:r>
              <a:t>Sous-titre de la présentation</a:t>
            </a:r>
          </a:p>
          <a:p>
            <a:pPr lvl="1"/>
            <a:endParaRPr/>
          </a:p>
          <a:p>
            <a:pPr lvl="2"/>
            <a:endParaRPr/>
          </a:p>
          <a:p>
            <a:pPr lvl="3"/>
            <a:endParaRPr/>
          </a:p>
          <a:p>
            <a:pPr lvl="4"/>
            <a:endParaRPr/>
          </a:p>
        </p:txBody>
      </p:sp>
      <p:sp>
        <p:nvSpPr>
          <p:cNvPr id="14"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636950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5013" y="5337727"/>
            <a:ext cx="10100026" cy="318490"/>
          </a:xfrm>
          <a:prstGeom prst="rect">
            <a:avLst/>
          </a:prstGeom>
        </p:spPr>
        <p:txBody>
          <a:bodyPr lIns="45719" tIns="45719" rIns="45719" bIns="45719"/>
          <a:lstStyle>
            <a:lvl1pPr marL="0" indent="0" defTabSz="324664">
              <a:lnSpc>
                <a:spcPct val="100000"/>
              </a:lnSpc>
              <a:spcBef>
                <a:spcPts val="0"/>
              </a:spcBef>
              <a:buSzTx/>
              <a:buNone/>
              <a:defRPr sz="1417" b="1"/>
            </a:lvl1pPr>
          </a:lstStyle>
          <a:p>
            <a:r>
              <a:t>Attribution</a:t>
            </a:r>
          </a:p>
        </p:txBody>
      </p:sp>
      <p:sp>
        <p:nvSpPr>
          <p:cNvPr id="116" name="Texte niveau 1…"/>
          <p:cNvSpPr txBox="1">
            <a:spLocks noGrp="1"/>
          </p:cNvSpPr>
          <p:nvPr>
            <p:ph type="body" sz="half" idx="1" hasCustomPrompt="1"/>
          </p:nvPr>
        </p:nvSpPr>
        <p:spPr>
          <a:xfrm>
            <a:off x="876963" y="2469932"/>
            <a:ext cx="10438077" cy="1918140"/>
          </a:xfrm>
          <a:prstGeom prst="rect">
            <a:avLst/>
          </a:prstGeom>
        </p:spPr>
        <p:txBody>
          <a:bodyPr/>
          <a:lstStyle>
            <a:lvl1pPr marL="251285" indent="-184809">
              <a:spcBef>
                <a:spcPts val="0"/>
              </a:spcBef>
              <a:buSzTx/>
              <a:buNone/>
              <a:defRPr sz="3343" spc="-68">
                <a:latin typeface="Helvetica Neue Medium"/>
                <a:ea typeface="Helvetica Neue Medium"/>
                <a:cs typeface="Helvetica Neue Medium"/>
                <a:sym typeface="Helvetica Neue Medium"/>
              </a:defRPr>
            </a:lvl1pPr>
            <a:lvl2pPr marL="251285" indent="-4995">
              <a:spcBef>
                <a:spcPts val="0"/>
              </a:spcBef>
              <a:buSzTx/>
              <a:buNone/>
              <a:defRPr sz="3343" spc="-68">
                <a:latin typeface="Helvetica Neue Medium"/>
                <a:ea typeface="Helvetica Neue Medium"/>
                <a:cs typeface="Helvetica Neue Medium"/>
                <a:sym typeface="Helvetica Neue Medium"/>
              </a:defRPr>
            </a:lvl2pPr>
            <a:lvl3pPr marL="251285" indent="174820">
              <a:spcBef>
                <a:spcPts val="0"/>
              </a:spcBef>
              <a:buSzTx/>
              <a:buNone/>
              <a:defRPr sz="3343" spc="-68">
                <a:latin typeface="Helvetica Neue Medium"/>
                <a:ea typeface="Helvetica Neue Medium"/>
                <a:cs typeface="Helvetica Neue Medium"/>
                <a:sym typeface="Helvetica Neue Medium"/>
              </a:defRPr>
            </a:lvl3pPr>
            <a:lvl4pPr marL="251285" indent="354634">
              <a:spcBef>
                <a:spcPts val="0"/>
              </a:spcBef>
              <a:buSzTx/>
              <a:buNone/>
              <a:defRPr sz="3343" spc="-68">
                <a:latin typeface="Helvetica Neue Medium"/>
                <a:ea typeface="Helvetica Neue Medium"/>
                <a:cs typeface="Helvetica Neue Medium"/>
                <a:sym typeface="Helvetica Neue Medium"/>
              </a:defRPr>
            </a:lvl4pPr>
            <a:lvl5pPr marL="251285" indent="534447">
              <a:spcBef>
                <a:spcPts val="0"/>
              </a:spcBef>
              <a:buSzTx/>
              <a:buNone/>
              <a:defRPr sz="3343" spc="-68">
                <a:latin typeface="Helvetica Neue Medium"/>
                <a:ea typeface="Helvetica Neue Medium"/>
                <a:cs typeface="Helvetica Neue Medium"/>
                <a:sym typeface="Helvetica Neue Medium"/>
              </a:defRPr>
            </a:lvl5pPr>
          </a:lstStyle>
          <a:p>
            <a:r>
              <a:t>« Citation notable »</a:t>
            </a:r>
          </a:p>
          <a:p>
            <a:pPr lvl="1"/>
            <a:endParaRPr/>
          </a:p>
          <a:p>
            <a:pPr lvl="2"/>
            <a:endParaRPr/>
          </a:p>
          <a:p>
            <a:pPr lvl="3"/>
            <a:endParaRPr/>
          </a:p>
          <a:p>
            <a:pPr lvl="4"/>
            <a:endParaRPr/>
          </a:p>
        </p:txBody>
      </p:sp>
      <p:sp>
        <p:nvSpPr>
          <p:cNvPr id="117"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47666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124" name="Bol de salade avec du riz frit, des œufs durs et des baguettes"/>
          <p:cNvSpPr>
            <a:spLocks noGrp="1"/>
          </p:cNvSpPr>
          <p:nvPr>
            <p:ph type="pic" sz="quarter" idx="21"/>
          </p:nvPr>
        </p:nvSpPr>
        <p:spPr>
          <a:xfrm>
            <a:off x="7880350" y="508001"/>
            <a:ext cx="3719550" cy="2974839"/>
          </a:xfrm>
          <a:prstGeom prst="rect">
            <a:avLst/>
          </a:prstGeom>
        </p:spPr>
        <p:txBody>
          <a:bodyPr lIns="91439" tIns="45719" rIns="91439" bIns="45719">
            <a:noAutofit/>
          </a:bodyPr>
          <a:lstStyle/>
          <a:p>
            <a:endParaRPr/>
          </a:p>
        </p:txBody>
      </p:sp>
      <p:sp>
        <p:nvSpPr>
          <p:cNvPr id="125" name="Bol avec des beignets de saumon, de la salade et du houmous "/>
          <p:cNvSpPr>
            <a:spLocks noGrp="1"/>
          </p:cNvSpPr>
          <p:nvPr>
            <p:ph type="pic" sz="half" idx="22"/>
          </p:nvPr>
        </p:nvSpPr>
        <p:spPr>
          <a:xfrm>
            <a:off x="6750052" y="1989138"/>
            <a:ext cx="5219701" cy="6075090"/>
          </a:xfrm>
          <a:prstGeom prst="rect">
            <a:avLst/>
          </a:prstGeom>
        </p:spPr>
        <p:txBody>
          <a:bodyPr lIns="91439" tIns="45719" rIns="91439" bIns="45719">
            <a:noAutofit/>
          </a:bodyPr>
          <a:lstStyle/>
          <a:p>
            <a:endParaRPr/>
          </a:p>
        </p:txBody>
      </p:sp>
      <p:sp>
        <p:nvSpPr>
          <p:cNvPr id="126" name="Bol de pâtes pappardelle avec du beurre maître d’hôtel, des noisettes grillées et des lamelles de parmesan"/>
          <p:cNvSpPr>
            <a:spLocks noGrp="1"/>
          </p:cNvSpPr>
          <p:nvPr>
            <p:ph type="pic" idx="23"/>
          </p:nvPr>
        </p:nvSpPr>
        <p:spPr>
          <a:xfrm>
            <a:off x="-69851" y="247651"/>
            <a:ext cx="8305801" cy="6229350"/>
          </a:xfrm>
          <a:prstGeom prst="rect">
            <a:avLst/>
          </a:prstGeom>
        </p:spPr>
        <p:txBody>
          <a:bodyPr lIns="91439" tIns="45719" rIns="91439" bIns="45719">
            <a:noAutofit/>
          </a:bodyPr>
          <a:lstStyle/>
          <a:p>
            <a:endParaRPr/>
          </a:p>
        </p:txBody>
      </p:sp>
      <p:sp>
        <p:nvSpPr>
          <p:cNvPr id="127"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4586014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l de salade avec du riz frit, des œufs durs et des baguettes"/>
          <p:cNvSpPr>
            <a:spLocks noGrp="1"/>
          </p:cNvSpPr>
          <p:nvPr>
            <p:ph type="pic" idx="21"/>
          </p:nvPr>
        </p:nvSpPr>
        <p:spPr>
          <a:xfrm>
            <a:off x="-666750" y="-2762249"/>
            <a:ext cx="13525500" cy="10820400"/>
          </a:xfrm>
          <a:prstGeom prst="rect">
            <a:avLst/>
          </a:prstGeom>
        </p:spPr>
        <p:txBody>
          <a:bodyPr lIns="91439" tIns="45719" rIns="91439" bIns="45719">
            <a:noAutofit/>
          </a:bodyPr>
          <a:lstStyle/>
          <a:p>
            <a:endParaRPr/>
          </a:p>
        </p:txBody>
      </p:sp>
      <p:sp>
        <p:nvSpPr>
          <p:cNvPr id="135" name="Numéro de diapositive"/>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725199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42"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7172222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52435" y="4586095"/>
            <a:ext cx="10497373" cy="859306"/>
          </a:xfrm>
        </p:spPr>
        <p:txBody>
          <a:bodyPr lIns="0" tIns="0" rIns="0" bIns="0"/>
          <a:lstStyle>
            <a:lvl1pPr>
              <a:defRPr sz="5584" b="1" i="0">
                <a:solidFill>
                  <a:srgbClr val="313131"/>
                </a:solidFill>
                <a:latin typeface="Arial"/>
                <a:cs typeface="Arial"/>
              </a:defRPr>
            </a:lvl1pPr>
          </a:lstStyle>
          <a:p>
            <a:endParaRPr/>
          </a:p>
        </p:txBody>
      </p:sp>
      <p:sp>
        <p:nvSpPr>
          <p:cNvPr id="3" name="Holder 3"/>
          <p:cNvSpPr>
            <a:spLocks noGrp="1"/>
          </p:cNvSpPr>
          <p:nvPr>
            <p:ph type="body" idx="1"/>
          </p:nvPr>
        </p:nvSpPr>
        <p:spPr>
          <a:xfrm>
            <a:off x="846591" y="3349525"/>
            <a:ext cx="10509061" cy="234359"/>
          </a:xfrm>
        </p:spPr>
        <p:txBody>
          <a:bodyPr lIns="0" tIns="0" rIns="0" bIns="0"/>
          <a:lstStyle>
            <a:lvl1pPr>
              <a:defRPr sz="1523" b="0" i="0">
                <a:solidFill>
                  <a:srgbClr val="31313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11/15/2023</a:t>
            </a:fld>
            <a:endParaRPr lang="en-US"/>
          </a:p>
        </p:txBody>
      </p:sp>
      <p:sp>
        <p:nvSpPr>
          <p:cNvPr id="6" name="Holder 6"/>
          <p:cNvSpPr>
            <a:spLocks noGrp="1"/>
          </p:cNvSpPr>
          <p:nvPr>
            <p:ph type="sldNum" sz="quarter" idx="7"/>
          </p:nvPr>
        </p:nvSpPr>
        <p:spPr>
          <a:xfrm>
            <a:off x="6175879" y="6618859"/>
            <a:ext cx="112210" cy="108941"/>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0696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52435" y="4586095"/>
            <a:ext cx="10497373" cy="859306"/>
          </a:xfrm>
        </p:spPr>
        <p:txBody>
          <a:bodyPr lIns="0" tIns="0" rIns="0" bIns="0"/>
          <a:lstStyle>
            <a:lvl1pPr>
              <a:defRPr sz="5584" b="1" i="0">
                <a:solidFill>
                  <a:srgbClr val="313131"/>
                </a:solidFill>
                <a:latin typeface="Arial"/>
                <a:cs typeface="Arial"/>
              </a:defRPr>
            </a:lvl1pPr>
          </a:lstStyle>
          <a:p>
            <a:endParaRPr/>
          </a:p>
        </p:txBody>
      </p:sp>
      <p:sp>
        <p:nvSpPr>
          <p:cNvPr id="3" name="Holder 3"/>
          <p:cNvSpPr>
            <a:spLocks noGrp="1"/>
          </p:cNvSpPr>
          <p:nvPr>
            <p:ph sz="half" idx="2"/>
          </p:nvPr>
        </p:nvSpPr>
        <p:spPr>
          <a:xfrm>
            <a:off x="610112" y="1577340"/>
            <a:ext cx="5307976" cy="26167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4156" y="1577340"/>
            <a:ext cx="5307976" cy="26167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11/15/2023</a:t>
            </a:fld>
            <a:endParaRPr lang="en-US"/>
          </a:p>
        </p:txBody>
      </p:sp>
      <p:sp>
        <p:nvSpPr>
          <p:cNvPr id="7" name="Holder 7"/>
          <p:cNvSpPr>
            <a:spLocks noGrp="1"/>
          </p:cNvSpPr>
          <p:nvPr>
            <p:ph type="sldNum" sz="quarter" idx="7"/>
          </p:nvPr>
        </p:nvSpPr>
        <p:spPr>
          <a:xfrm>
            <a:off x="6175879" y="6618859"/>
            <a:ext cx="112210" cy="108941"/>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653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re seulement">
    <p:spTree>
      <p:nvGrpSpPr>
        <p:cNvPr id="1" name=""/>
        <p:cNvGrpSpPr/>
        <p:nvPr/>
      </p:nvGrpSpPr>
      <p:grpSpPr>
        <a:xfrm>
          <a:off x="0" y="0"/>
          <a:ext cx="0" cy="0"/>
          <a:chOff x="0" y="0"/>
          <a:chExt cx="0" cy="0"/>
        </a:xfrm>
      </p:grpSpPr>
      <p:sp>
        <p:nvSpPr>
          <p:cNvPr id="79" name="Titre de diapositive"/>
          <p:cNvSpPr txBox="1">
            <a:spLocks noGrp="1"/>
          </p:cNvSpPr>
          <p:nvPr>
            <p:ph type="title" hasCustomPrompt="1"/>
          </p:nvPr>
        </p:nvSpPr>
        <p:spPr>
          <a:xfrm>
            <a:off x="603250" y="539750"/>
            <a:ext cx="10985500" cy="717475"/>
          </a:xfrm>
          <a:prstGeom prst="rect">
            <a:avLst/>
          </a:prstGeom>
        </p:spPr>
        <p:txBody>
          <a:bodyPr/>
          <a:lstStyle/>
          <a:p>
            <a:r>
              <a:t>Titre de diapositive</a:t>
            </a:r>
          </a:p>
        </p:txBody>
      </p:sp>
      <p:sp>
        <p:nvSpPr>
          <p:cNvPr id="80" name="Sous-titre de diapositiv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40">
              <a:lnSpc>
                <a:spcPct val="100000"/>
              </a:lnSpc>
              <a:spcBef>
                <a:spcPts val="0"/>
              </a:spcBef>
              <a:buSzTx/>
              <a:buNone/>
              <a:defRPr sz="2750" b="1"/>
            </a:lvl1pPr>
          </a:lstStyle>
          <a:p>
            <a:r>
              <a:t>Sous-titre de diapositive</a:t>
            </a:r>
          </a:p>
        </p:txBody>
      </p:sp>
      <p:sp>
        <p:nvSpPr>
          <p:cNvPr id="81"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0883358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Ordre du jour">
    <p:spTree>
      <p:nvGrpSpPr>
        <p:cNvPr id="1" name=""/>
        <p:cNvGrpSpPr/>
        <p:nvPr/>
      </p:nvGrpSpPr>
      <p:grpSpPr>
        <a:xfrm>
          <a:off x="0" y="0"/>
          <a:ext cx="0" cy="0"/>
          <a:chOff x="0" y="0"/>
          <a:chExt cx="0" cy="0"/>
        </a:xfrm>
      </p:grpSpPr>
      <p:sp>
        <p:nvSpPr>
          <p:cNvPr id="88" name="Titre de l’ordre du jour"/>
          <p:cNvSpPr txBox="1">
            <a:spLocks noGrp="1"/>
          </p:cNvSpPr>
          <p:nvPr>
            <p:ph type="title" hasCustomPrompt="1"/>
          </p:nvPr>
        </p:nvSpPr>
        <p:spPr>
          <a:xfrm>
            <a:off x="603250" y="539750"/>
            <a:ext cx="10985500" cy="717550"/>
          </a:xfrm>
          <a:prstGeom prst="rect">
            <a:avLst/>
          </a:prstGeom>
        </p:spPr>
        <p:txBody>
          <a:bodyPr/>
          <a:lstStyle/>
          <a:p>
            <a:r>
              <a:t>Titre de l’ordre du jour</a:t>
            </a:r>
          </a:p>
        </p:txBody>
      </p:sp>
      <p:sp>
        <p:nvSpPr>
          <p:cNvPr id="89" name="Sous-titre de l’ordre du jour"/>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40">
              <a:lnSpc>
                <a:spcPct val="100000"/>
              </a:lnSpc>
              <a:spcBef>
                <a:spcPts val="0"/>
              </a:spcBef>
              <a:buSzTx/>
              <a:buNone/>
              <a:defRPr sz="2750" b="1"/>
            </a:lvl1pPr>
          </a:lstStyle>
          <a:p>
            <a:r>
              <a:t>Sous-titre de l’ordre du jour</a:t>
            </a:r>
          </a:p>
        </p:txBody>
      </p:sp>
      <p:sp>
        <p:nvSpPr>
          <p:cNvPr id="90" name="Texte niveau 1…"/>
          <p:cNvSpPr txBox="1">
            <a:spLocks noGrp="1"/>
          </p:cNvSpPr>
          <p:nvPr>
            <p:ph type="body" idx="1" hasCustomPrompt="1"/>
          </p:nvPr>
        </p:nvSpPr>
        <p:spPr>
          <a:prstGeom prst="rect">
            <a:avLst/>
          </a:prstGeom>
        </p:spPr>
        <p:txBody>
          <a:bodyPr/>
          <a:lstStyle>
            <a:lvl1pPr marL="0" indent="0" defTabSz="412740">
              <a:lnSpc>
                <a:spcPct val="100000"/>
              </a:lnSpc>
              <a:spcBef>
                <a:spcPts val="900"/>
              </a:spcBef>
              <a:buSzTx/>
              <a:buNone/>
              <a:defRPr sz="2750" spc="-28"/>
            </a:lvl1pPr>
            <a:lvl2pPr marL="0" indent="228595" defTabSz="412740">
              <a:lnSpc>
                <a:spcPct val="100000"/>
              </a:lnSpc>
              <a:spcBef>
                <a:spcPts val="900"/>
              </a:spcBef>
              <a:buSzTx/>
              <a:buNone/>
              <a:defRPr sz="2750" spc="-28"/>
            </a:lvl2pPr>
            <a:lvl3pPr marL="0" indent="457189" defTabSz="412740">
              <a:lnSpc>
                <a:spcPct val="100000"/>
              </a:lnSpc>
              <a:spcBef>
                <a:spcPts val="900"/>
              </a:spcBef>
              <a:buSzTx/>
              <a:buNone/>
              <a:defRPr sz="2750" spc="-28"/>
            </a:lvl3pPr>
            <a:lvl4pPr marL="0" indent="685783" defTabSz="412740">
              <a:lnSpc>
                <a:spcPct val="100000"/>
              </a:lnSpc>
              <a:spcBef>
                <a:spcPts val="900"/>
              </a:spcBef>
              <a:buSzTx/>
              <a:buNone/>
              <a:defRPr sz="2750" spc="-28"/>
            </a:lvl4pPr>
            <a:lvl5pPr marL="0" indent="914377" defTabSz="412740">
              <a:lnSpc>
                <a:spcPct val="100000"/>
              </a:lnSpc>
              <a:spcBef>
                <a:spcPts val="900"/>
              </a:spcBef>
              <a:buSzTx/>
              <a:buNone/>
              <a:defRPr sz="2750" spc="-28"/>
            </a:lvl5pPr>
          </a:lstStyle>
          <a:p>
            <a:r>
              <a:t>Rubriques de l’ordre du jour</a:t>
            </a:r>
          </a:p>
          <a:p>
            <a:pPr lvl="1"/>
            <a:endParaRPr/>
          </a:p>
          <a:p>
            <a:pPr lvl="2"/>
            <a:endParaRPr/>
          </a:p>
          <a:p>
            <a:pPr lvl="3"/>
            <a:endParaRPr/>
          </a:p>
          <a:p>
            <a:pPr lvl="4"/>
            <a:endParaRPr/>
          </a:p>
        </p:txBody>
      </p:sp>
      <p:sp>
        <p:nvSpPr>
          <p:cNvPr id="91"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279443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éclaration">
    <p:spTree>
      <p:nvGrpSpPr>
        <p:cNvPr id="1" name=""/>
        <p:cNvGrpSpPr/>
        <p:nvPr/>
      </p:nvGrpSpPr>
      <p:grpSpPr>
        <a:xfrm>
          <a:off x="0" y="0"/>
          <a:ext cx="0" cy="0"/>
          <a:chOff x="0" y="0"/>
          <a:chExt cx="0" cy="0"/>
        </a:xfrm>
      </p:grpSpPr>
      <p:sp>
        <p:nvSpPr>
          <p:cNvPr id="98" name="Texte niveau 1…"/>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595"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189"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783"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377"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Déclaration</a:t>
            </a:r>
          </a:p>
          <a:p>
            <a:pPr lvl="1"/>
            <a:endParaRPr/>
          </a:p>
          <a:p>
            <a:pPr lvl="2"/>
            <a:endParaRPr/>
          </a:p>
          <a:p>
            <a:pPr lvl="3"/>
            <a:endParaRPr/>
          </a:p>
          <a:p>
            <a:pPr lvl="4"/>
            <a:endParaRPr/>
          </a:p>
        </p:txBody>
      </p:sp>
      <p:sp>
        <p:nvSpPr>
          <p:cNvPr id="99"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5211980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Fait important">
    <p:spTree>
      <p:nvGrpSpPr>
        <p:cNvPr id="1" name=""/>
        <p:cNvGrpSpPr/>
        <p:nvPr/>
      </p:nvGrpSpPr>
      <p:grpSpPr>
        <a:xfrm>
          <a:off x="0" y="0"/>
          <a:ext cx="0" cy="0"/>
          <a:chOff x="0" y="0"/>
          <a:chExt cx="0" cy="0"/>
        </a:xfrm>
      </p:grpSpPr>
      <p:sp>
        <p:nvSpPr>
          <p:cNvPr id="106" name="Texte niveau 1…"/>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595" algn="ctr">
              <a:lnSpc>
                <a:spcPct val="80000"/>
              </a:lnSpc>
              <a:spcBef>
                <a:spcPts val="0"/>
              </a:spcBef>
              <a:buSzTx/>
              <a:buNone/>
              <a:defRPr sz="12500" b="1" spc="-125"/>
            </a:lvl2pPr>
            <a:lvl3pPr marL="0" indent="457189" algn="ctr">
              <a:lnSpc>
                <a:spcPct val="80000"/>
              </a:lnSpc>
              <a:spcBef>
                <a:spcPts val="0"/>
              </a:spcBef>
              <a:buSzTx/>
              <a:buNone/>
              <a:defRPr sz="12500" b="1" spc="-125"/>
            </a:lvl3pPr>
            <a:lvl4pPr marL="0" indent="685783" algn="ctr">
              <a:lnSpc>
                <a:spcPct val="80000"/>
              </a:lnSpc>
              <a:spcBef>
                <a:spcPts val="0"/>
              </a:spcBef>
              <a:buSzTx/>
              <a:buNone/>
              <a:defRPr sz="12500" b="1" spc="-125"/>
            </a:lvl4pPr>
            <a:lvl5pPr marL="0" indent="914377" algn="ctr">
              <a:lnSpc>
                <a:spcPct val="80000"/>
              </a:lnSpc>
              <a:spcBef>
                <a:spcPts val="0"/>
              </a:spcBef>
              <a:buSzTx/>
              <a:buNone/>
              <a:defRPr sz="12500" b="1" spc="-125"/>
            </a:lvl5pPr>
          </a:lstStyle>
          <a:p>
            <a:r>
              <a:t>100 %</a:t>
            </a:r>
          </a:p>
          <a:p>
            <a:pPr lvl="1"/>
            <a:endParaRPr/>
          </a:p>
          <a:p>
            <a:pPr lvl="2"/>
            <a:endParaRPr/>
          </a:p>
          <a:p>
            <a:pPr lvl="3"/>
            <a:endParaRPr/>
          </a:p>
          <a:p>
            <a:pPr lvl="4"/>
            <a:endParaRPr/>
          </a:p>
        </p:txBody>
      </p:sp>
      <p:sp>
        <p:nvSpPr>
          <p:cNvPr id="107" name="Données clés"/>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40">
              <a:lnSpc>
                <a:spcPct val="100000"/>
              </a:lnSpc>
              <a:spcBef>
                <a:spcPts val="0"/>
              </a:spcBef>
              <a:buSzTx/>
              <a:buNone/>
              <a:defRPr sz="2750" b="1"/>
            </a:lvl1pPr>
          </a:lstStyle>
          <a:p>
            <a:r>
              <a:t>Données clés</a:t>
            </a:r>
          </a:p>
        </p:txBody>
      </p:sp>
      <p:sp>
        <p:nvSpPr>
          <p:cNvPr id="10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96894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42" name="Titre de diapositive"/>
          <p:cNvSpPr txBox="1">
            <a:spLocks noGrp="1"/>
          </p:cNvSpPr>
          <p:nvPr>
            <p:ph type="title" hasCustomPrompt="1"/>
          </p:nvPr>
        </p:nvSpPr>
        <p:spPr>
          <a:prstGeom prst="rect">
            <a:avLst/>
          </a:prstGeom>
        </p:spPr>
        <p:txBody>
          <a:bodyPr/>
          <a:lstStyle/>
          <a:p>
            <a:r>
              <a:t>Titre de diapositive</a:t>
            </a:r>
          </a:p>
        </p:txBody>
      </p:sp>
      <p:sp>
        <p:nvSpPr>
          <p:cNvPr id="43" name="Sous-titre de diapositive"/>
          <p:cNvSpPr txBox="1">
            <a:spLocks noGrp="1"/>
          </p:cNvSpPr>
          <p:nvPr>
            <p:ph type="body" sz="quarter" idx="21" hasCustomPrompt="1"/>
          </p:nvPr>
        </p:nvSpPr>
        <p:spPr>
          <a:xfrm>
            <a:off x="603252" y="1186481"/>
            <a:ext cx="10985500" cy="467390"/>
          </a:xfrm>
          <a:prstGeom prst="rect">
            <a:avLst/>
          </a:prstGeom>
        </p:spPr>
        <p:txBody>
          <a:bodyPr lIns="45719" tIns="45719" rIns="45719" bIns="45719"/>
          <a:lstStyle>
            <a:lvl1pPr marL="0" indent="0" defTabSz="324664">
              <a:lnSpc>
                <a:spcPct val="100000"/>
              </a:lnSpc>
              <a:spcBef>
                <a:spcPts val="0"/>
              </a:spcBef>
              <a:buSzTx/>
              <a:buNone/>
              <a:defRPr sz="2163" b="1"/>
            </a:lvl1pPr>
          </a:lstStyle>
          <a:p>
            <a:r>
              <a:t>Sous-titre de diapositive</a:t>
            </a:r>
          </a:p>
        </p:txBody>
      </p:sp>
      <p:sp>
        <p:nvSpPr>
          <p:cNvPr id="44" name="Texte niveau 1…"/>
          <p:cNvSpPr txBox="1">
            <a:spLocks noGrp="1"/>
          </p:cNvSpPr>
          <p:nvPr>
            <p:ph type="body" idx="1" hasCustomPrompt="1"/>
          </p:nvPr>
        </p:nvSpPr>
        <p:spPr>
          <a:prstGeom prst="rect">
            <a:avLst/>
          </a:prstGeom>
        </p:spPr>
        <p:txBody>
          <a:bodyPr/>
          <a:lstStyle/>
          <a:p>
            <a:r>
              <a:t>Texte de puce de diapositive</a:t>
            </a:r>
          </a:p>
          <a:p>
            <a:pPr lvl="1"/>
            <a:endParaRPr/>
          </a:p>
          <a:p>
            <a:pPr lvl="2"/>
            <a:endParaRPr/>
          </a:p>
          <a:p>
            <a:pPr lvl="3"/>
            <a:endParaRPr/>
          </a:p>
          <a:p>
            <a:pPr lvl="4"/>
            <a:endParaRPr/>
          </a:p>
        </p:txBody>
      </p:sp>
      <p:sp>
        <p:nvSpPr>
          <p:cNvPr id="4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9840560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5013" y="5337728"/>
            <a:ext cx="10100026" cy="318490"/>
          </a:xfrm>
          <a:prstGeom prst="rect">
            <a:avLst/>
          </a:prstGeom>
        </p:spPr>
        <p:txBody>
          <a:bodyPr lIns="45719" tIns="45719" rIns="45719" bIns="45719"/>
          <a:lstStyle>
            <a:lvl1pPr marL="0" indent="0" defTabSz="412740">
              <a:lnSpc>
                <a:spcPct val="100000"/>
              </a:lnSpc>
              <a:spcBef>
                <a:spcPts val="0"/>
              </a:spcBef>
              <a:buSzTx/>
              <a:buNone/>
              <a:defRPr sz="1800" b="1"/>
            </a:lvl1pPr>
          </a:lstStyle>
          <a:p>
            <a:r>
              <a:t>Attribution</a:t>
            </a:r>
          </a:p>
        </p:txBody>
      </p:sp>
      <p:sp>
        <p:nvSpPr>
          <p:cNvPr id="116" name="Texte niveau 1…"/>
          <p:cNvSpPr txBox="1">
            <a:spLocks noGrp="1"/>
          </p:cNvSpPr>
          <p:nvPr>
            <p:ph type="body" sz="half" idx="1" hasCustomPrompt="1"/>
          </p:nvPr>
        </p:nvSpPr>
        <p:spPr>
          <a:xfrm>
            <a:off x="876962" y="2469930"/>
            <a:ext cx="10438078" cy="1918140"/>
          </a:xfrm>
          <a:prstGeom prst="rect">
            <a:avLst/>
          </a:prstGeom>
        </p:spPr>
        <p:txBody>
          <a:bodyPr/>
          <a:lstStyle>
            <a:lvl1pPr marL="319454" indent="-234944">
              <a:spcBef>
                <a:spcPts val="0"/>
              </a:spcBef>
              <a:buSzTx/>
              <a:buNone/>
              <a:defRPr sz="4250" spc="-85">
                <a:latin typeface="Helvetica Neue Medium"/>
                <a:ea typeface="Helvetica Neue Medium"/>
                <a:cs typeface="Helvetica Neue Medium"/>
                <a:sym typeface="Helvetica Neue Medium"/>
              </a:defRPr>
            </a:lvl1pPr>
            <a:lvl2pPr marL="319454" indent="-6350">
              <a:spcBef>
                <a:spcPts val="0"/>
              </a:spcBef>
              <a:buSzTx/>
              <a:buNone/>
              <a:defRPr sz="4250" spc="-85">
                <a:latin typeface="Helvetica Neue Medium"/>
                <a:ea typeface="Helvetica Neue Medium"/>
                <a:cs typeface="Helvetica Neue Medium"/>
                <a:sym typeface="Helvetica Neue Medium"/>
              </a:defRPr>
            </a:lvl2pPr>
            <a:lvl3pPr marL="319454" indent="222245">
              <a:spcBef>
                <a:spcPts val="0"/>
              </a:spcBef>
              <a:buSzTx/>
              <a:buNone/>
              <a:defRPr sz="4250" spc="-85">
                <a:latin typeface="Helvetica Neue Medium"/>
                <a:ea typeface="Helvetica Neue Medium"/>
                <a:cs typeface="Helvetica Neue Medium"/>
                <a:sym typeface="Helvetica Neue Medium"/>
              </a:defRPr>
            </a:lvl3pPr>
            <a:lvl4pPr marL="319454" indent="450839">
              <a:spcBef>
                <a:spcPts val="0"/>
              </a:spcBef>
              <a:buSzTx/>
              <a:buNone/>
              <a:defRPr sz="4250" spc="-85">
                <a:latin typeface="Helvetica Neue Medium"/>
                <a:ea typeface="Helvetica Neue Medium"/>
                <a:cs typeface="Helvetica Neue Medium"/>
                <a:sym typeface="Helvetica Neue Medium"/>
              </a:defRPr>
            </a:lvl4pPr>
            <a:lvl5pPr marL="319454" indent="679433">
              <a:spcBef>
                <a:spcPts val="0"/>
              </a:spcBef>
              <a:buSzTx/>
              <a:buNone/>
              <a:defRPr sz="4250" spc="-85">
                <a:latin typeface="Helvetica Neue Medium"/>
                <a:ea typeface="Helvetica Neue Medium"/>
                <a:cs typeface="Helvetica Neue Medium"/>
                <a:sym typeface="Helvetica Neue Medium"/>
              </a:defRPr>
            </a:lvl5pPr>
          </a:lstStyle>
          <a:p>
            <a:r>
              <a:t>« Citation notable »</a:t>
            </a:r>
          </a:p>
          <a:p>
            <a:pPr lvl="1"/>
            <a:endParaRPr/>
          </a:p>
          <a:p>
            <a:pPr lvl="2"/>
            <a:endParaRPr/>
          </a:p>
          <a:p>
            <a:pPr lvl="3"/>
            <a:endParaRPr/>
          </a:p>
          <a:p>
            <a:pPr lvl="4"/>
            <a:endParaRPr/>
          </a:p>
        </p:txBody>
      </p:sp>
      <p:sp>
        <p:nvSpPr>
          <p:cNvPr id="117"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621451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124" name="Bol de salade avec du riz frit, des œufs durs et des baguettes"/>
          <p:cNvSpPr>
            <a:spLocks noGrp="1"/>
          </p:cNvSpPr>
          <p:nvPr>
            <p:ph type="pic" sz="quarter" idx="21"/>
          </p:nvPr>
        </p:nvSpPr>
        <p:spPr>
          <a:xfrm>
            <a:off x="7880351" y="508000"/>
            <a:ext cx="3719550" cy="2974839"/>
          </a:xfrm>
          <a:prstGeom prst="rect">
            <a:avLst/>
          </a:prstGeom>
        </p:spPr>
        <p:txBody>
          <a:bodyPr lIns="91439" tIns="45719" rIns="91439" bIns="45719">
            <a:noAutofit/>
          </a:bodyPr>
          <a:lstStyle/>
          <a:p>
            <a:endParaRPr/>
          </a:p>
        </p:txBody>
      </p:sp>
      <p:sp>
        <p:nvSpPr>
          <p:cNvPr id="125" name="Bol avec des beignets de saumon, de la salade et du houmous "/>
          <p:cNvSpPr>
            <a:spLocks noGrp="1"/>
          </p:cNvSpPr>
          <p:nvPr>
            <p:ph type="pic" sz="half" idx="22"/>
          </p:nvPr>
        </p:nvSpPr>
        <p:spPr>
          <a:xfrm>
            <a:off x="6750050" y="1989139"/>
            <a:ext cx="5219700" cy="6075091"/>
          </a:xfrm>
          <a:prstGeom prst="rect">
            <a:avLst/>
          </a:prstGeom>
        </p:spPr>
        <p:txBody>
          <a:bodyPr lIns="91439" tIns="45719" rIns="91439" bIns="45719">
            <a:noAutofit/>
          </a:bodyPr>
          <a:lstStyle/>
          <a:p>
            <a:endParaRPr/>
          </a:p>
        </p:txBody>
      </p:sp>
      <p:sp>
        <p:nvSpPr>
          <p:cNvPr id="126" name="Bol de pâtes pappardelle avec du beurre maître d’hôtel, des noisettes grillées et des lamelles de parmesan"/>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27"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9730411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ntent Page">
    <p:spTree>
      <p:nvGrpSpPr>
        <p:cNvPr id="1" name=""/>
        <p:cNvGrpSpPr/>
        <p:nvPr/>
      </p:nvGrpSpPr>
      <p:grpSpPr>
        <a:xfrm>
          <a:off x="0" y="0"/>
          <a:ext cx="0" cy="0"/>
          <a:chOff x="0" y="0"/>
          <a:chExt cx="0" cy="0"/>
        </a:xfrm>
      </p:grpSpPr>
      <p:sp>
        <p:nvSpPr>
          <p:cNvPr id="207" name="Body Level One…"/>
          <p:cNvSpPr txBox="1">
            <a:spLocks noGrp="1"/>
          </p:cNvSpPr>
          <p:nvPr>
            <p:ph type="body" sz="quarter" idx="1" hasCustomPrompt="1"/>
          </p:nvPr>
        </p:nvSpPr>
        <p:spPr>
          <a:xfrm>
            <a:off x="3981451" y="806451"/>
            <a:ext cx="7690948" cy="1404541"/>
          </a:xfrm>
          <a:prstGeom prst="rect">
            <a:avLst/>
          </a:prstGeom>
        </p:spPr>
        <p:txBody>
          <a:bodyPr anchor="ctr"/>
          <a:lstStyle>
            <a:lvl1pPr marL="0" indent="0" defTabSz="878180">
              <a:spcBef>
                <a:spcPts val="0"/>
              </a:spcBef>
              <a:buSzTx/>
              <a:buFontTx/>
              <a:buNone/>
              <a:defRPr sz="4050">
                <a:solidFill>
                  <a:srgbClr val="59595C"/>
                </a:solidFill>
                <a:latin typeface="Yantramanav Bold"/>
                <a:ea typeface="Yantramanav Bold"/>
                <a:cs typeface="Yantramanav Bold"/>
                <a:sym typeface="Yantramanav Bold"/>
              </a:defRPr>
            </a:lvl1pPr>
            <a:lvl2pPr marL="629962" indent="-485971" defTabSz="878180">
              <a:spcBef>
                <a:spcPts val="0"/>
              </a:spcBef>
              <a:buFontTx/>
              <a:defRPr sz="4050">
                <a:solidFill>
                  <a:srgbClr val="59595C"/>
                </a:solidFill>
                <a:latin typeface="Yantramanav Bold"/>
                <a:ea typeface="Yantramanav Bold"/>
                <a:cs typeface="Yantramanav Bold"/>
                <a:sym typeface="Yantramanav Bold"/>
              </a:defRPr>
            </a:lvl2pPr>
            <a:lvl3pPr marL="773954" indent="-485971" defTabSz="878180">
              <a:spcBef>
                <a:spcPts val="0"/>
              </a:spcBef>
              <a:buFontTx/>
              <a:defRPr sz="4050">
                <a:solidFill>
                  <a:srgbClr val="59595C"/>
                </a:solidFill>
                <a:latin typeface="Yantramanav Bold"/>
                <a:ea typeface="Yantramanav Bold"/>
                <a:cs typeface="Yantramanav Bold"/>
                <a:sym typeface="Yantramanav Bold"/>
              </a:defRPr>
            </a:lvl3pPr>
            <a:lvl4pPr marL="917945" indent="-485971" defTabSz="878180">
              <a:spcBef>
                <a:spcPts val="0"/>
              </a:spcBef>
              <a:buFontTx/>
              <a:defRPr sz="4050">
                <a:solidFill>
                  <a:srgbClr val="59595C"/>
                </a:solidFill>
                <a:latin typeface="Yantramanav Bold"/>
                <a:ea typeface="Yantramanav Bold"/>
                <a:cs typeface="Yantramanav Bold"/>
                <a:sym typeface="Yantramanav Bold"/>
              </a:defRPr>
            </a:lvl4pPr>
            <a:lvl5pPr marL="1061937" indent="-485971" defTabSz="878180">
              <a:spcBef>
                <a:spcPts val="0"/>
              </a:spcBef>
              <a:buFontTx/>
              <a:defRPr sz="4050">
                <a:solidFill>
                  <a:srgbClr val="59595C"/>
                </a:solidFill>
                <a:latin typeface="Yantramanav Bold"/>
                <a:ea typeface="Yantramanav Bold"/>
                <a:cs typeface="Yantramanav Bold"/>
                <a:sym typeface="Yantramanav Bold"/>
              </a:defRPr>
            </a:lvl5pPr>
          </a:lstStyle>
          <a:p>
            <a:r>
              <a:t>CLICK HERE TO MODIFY THE TITLE</a:t>
            </a:r>
          </a:p>
          <a:p>
            <a:pPr lvl="1"/>
            <a:endParaRPr/>
          </a:p>
          <a:p>
            <a:pPr lvl="2"/>
            <a:endParaRPr/>
          </a:p>
          <a:p>
            <a:pPr lvl="3"/>
            <a:endParaRPr/>
          </a:p>
          <a:p>
            <a:pPr lvl="4"/>
            <a:endParaRPr/>
          </a:p>
        </p:txBody>
      </p:sp>
      <p:sp>
        <p:nvSpPr>
          <p:cNvPr id="208" name="Marcador de texto 25"/>
          <p:cNvSpPr txBox="1"/>
          <p:nvPr/>
        </p:nvSpPr>
        <p:spPr>
          <a:xfrm>
            <a:off x="446256" y="1338861"/>
            <a:ext cx="976750" cy="681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614" tIns="72614" rIns="72614" bIns="72614">
            <a:normAutofit/>
          </a:bodyPr>
          <a:lstStyle>
            <a:lvl1pPr defTabSz="1829585">
              <a:lnSpc>
                <a:spcPct val="90000"/>
              </a:lnSpc>
              <a:spcBef>
                <a:spcPts val="1900"/>
              </a:spcBef>
              <a:defRPr sz="3300">
                <a:solidFill>
                  <a:srgbClr val="FFFFFF"/>
                </a:solidFill>
                <a:latin typeface="Yantramanav Regular"/>
                <a:ea typeface="Yantramanav Regular"/>
                <a:cs typeface="Yantramanav Regular"/>
                <a:sym typeface="Yantramanav Regular"/>
              </a:defRPr>
            </a:lvl1pPr>
          </a:lstStyle>
          <a:p>
            <a:r>
              <a:rPr sz="1650"/>
              <a:t>Section</a:t>
            </a:r>
          </a:p>
        </p:txBody>
      </p:sp>
      <p:sp>
        <p:nvSpPr>
          <p:cNvPr id="209" name="Rounded Rectangle"/>
          <p:cNvSpPr/>
          <p:nvPr/>
        </p:nvSpPr>
        <p:spPr>
          <a:xfrm rot="18959821">
            <a:off x="-686811" y="1633714"/>
            <a:ext cx="3242886" cy="3307817"/>
          </a:xfrm>
          <a:prstGeom prst="roundRect">
            <a:avLst>
              <a:gd name="adj" fmla="val 7621"/>
            </a:avLst>
          </a:prstGeom>
          <a:solidFill>
            <a:srgbClr val="DEDEDE"/>
          </a:solidFill>
          <a:ln w="12700">
            <a:miter lim="400000"/>
          </a:ln>
        </p:spPr>
        <p:txBody>
          <a:bodyPr lIns="72614" tIns="72614" rIns="72614" bIns="72614" anchor="ctr"/>
          <a:lstStyle/>
          <a:p>
            <a:pPr>
              <a:defRPr>
                <a:solidFill>
                  <a:srgbClr val="DEDEDE"/>
                </a:solidFill>
                <a:latin typeface="+mn-lt"/>
                <a:ea typeface="+mn-ea"/>
                <a:cs typeface="+mn-cs"/>
                <a:sym typeface="Calibri"/>
              </a:defRPr>
            </a:pPr>
            <a:endParaRPr sz="1200"/>
          </a:p>
        </p:txBody>
      </p:sp>
      <p:sp>
        <p:nvSpPr>
          <p:cNvPr id="210" name="Marcador de texto 25"/>
          <p:cNvSpPr>
            <a:spLocks noGrp="1"/>
          </p:cNvSpPr>
          <p:nvPr>
            <p:ph type="body" sz="quarter" idx="21"/>
          </p:nvPr>
        </p:nvSpPr>
        <p:spPr>
          <a:xfrm>
            <a:off x="135571" y="2984575"/>
            <a:ext cx="2010484" cy="539986"/>
          </a:xfrm>
          <a:prstGeom prst="rect">
            <a:avLst/>
          </a:prstGeom>
        </p:spPr>
        <p:txBody>
          <a:bodyPr/>
          <a:lstStyle>
            <a:lvl1pPr marL="0" indent="0">
              <a:buSzTx/>
              <a:buFontTx/>
              <a:buNone/>
              <a:defRPr sz="4500">
                <a:solidFill>
                  <a:srgbClr val="353535"/>
                </a:solidFill>
                <a:latin typeface="Yantramanav Regular"/>
                <a:sym typeface="Yantramanav Regular"/>
              </a:defRPr>
            </a:lvl1pPr>
          </a:lstStyle>
          <a:p>
            <a:pPr marL="0" indent="0">
              <a:buSzTx/>
              <a:buFontTx/>
              <a:buNone/>
              <a:defRPr sz="4500">
                <a:solidFill>
                  <a:srgbClr val="353535"/>
                </a:solidFill>
                <a:latin typeface="Yantramanav Regular"/>
                <a:ea typeface="Yantramanav Regular"/>
                <a:cs typeface="Yantramanav Regular"/>
                <a:sym typeface="Yantramanav Regular"/>
              </a:defRPr>
            </a:pPr>
            <a:endParaRPr/>
          </a:p>
        </p:txBody>
      </p:sp>
      <p:sp>
        <p:nvSpPr>
          <p:cNvPr id="211" name="Rounded Rectangle"/>
          <p:cNvSpPr/>
          <p:nvPr/>
        </p:nvSpPr>
        <p:spPr>
          <a:xfrm rot="18900000">
            <a:off x="-1535076" y="4878403"/>
            <a:ext cx="1905002" cy="1943145"/>
          </a:xfrm>
          <a:prstGeom prst="roundRect">
            <a:avLst>
              <a:gd name="adj" fmla="val 7621"/>
            </a:avLst>
          </a:prstGeom>
          <a:solidFill>
            <a:srgbClr val="353535"/>
          </a:solidFill>
          <a:ln w="12700">
            <a:miter lim="400000"/>
          </a:ln>
        </p:spPr>
        <p:txBody>
          <a:bodyPr lIns="72614" tIns="72614" rIns="72614" bIns="72614" anchor="ctr"/>
          <a:lstStyle/>
          <a:p>
            <a:pPr>
              <a:defRPr>
                <a:latin typeface="+mn-lt"/>
                <a:ea typeface="+mn-ea"/>
                <a:cs typeface="+mn-cs"/>
                <a:sym typeface="Calibri"/>
              </a:defRPr>
            </a:pPr>
            <a:endParaRPr sz="1200"/>
          </a:p>
        </p:txBody>
      </p:sp>
      <p:sp>
        <p:nvSpPr>
          <p:cNvPr id="212" name="Rounded Rectangle"/>
          <p:cNvSpPr/>
          <p:nvPr/>
        </p:nvSpPr>
        <p:spPr>
          <a:xfrm rot="18860284">
            <a:off x="-303021" y="-85778"/>
            <a:ext cx="1083145" cy="1104834"/>
          </a:xfrm>
          <a:prstGeom prst="roundRect">
            <a:avLst>
              <a:gd name="adj" fmla="val 7621"/>
            </a:avLst>
          </a:prstGeom>
          <a:solidFill>
            <a:srgbClr val="F58025"/>
          </a:solidFill>
          <a:ln w="12700">
            <a:miter lim="400000"/>
          </a:ln>
        </p:spPr>
        <p:txBody>
          <a:bodyPr lIns="72614" tIns="72614" rIns="72614" bIns="72614" anchor="ctr"/>
          <a:lstStyle/>
          <a:p>
            <a:pPr>
              <a:defRPr>
                <a:latin typeface="+mn-lt"/>
                <a:ea typeface="+mn-ea"/>
                <a:cs typeface="+mn-cs"/>
                <a:sym typeface="Calibri"/>
              </a:defRPr>
            </a:pPr>
            <a:endParaRPr sz="1200"/>
          </a:p>
        </p:txBody>
      </p:sp>
      <p:sp>
        <p:nvSpPr>
          <p:cNvPr id="213" name="Text level 1…"/>
          <p:cNvSpPr txBox="1">
            <a:spLocks noGrp="1"/>
          </p:cNvSpPr>
          <p:nvPr>
            <p:ph type="body" sz="half" idx="22"/>
          </p:nvPr>
        </p:nvSpPr>
        <p:spPr>
          <a:xfrm>
            <a:off x="3987801" y="2470149"/>
            <a:ext cx="7340162" cy="3353163"/>
          </a:xfrm>
          <a:prstGeom prst="rect">
            <a:avLst/>
          </a:prstGeom>
        </p:spPr>
        <p:txBody>
          <a:bodyPr/>
          <a:lstStyle>
            <a:lvl1pPr marL="200526" indent="-200526">
              <a:buFontTx/>
              <a:defRPr sz="6500">
                <a:solidFill>
                  <a:srgbClr val="F58025"/>
                </a:solidFill>
                <a:latin typeface="Yantramanav Regular"/>
                <a:sym typeface="Yantramanav Regular"/>
              </a:defRPr>
            </a:lvl1pPr>
          </a:lstStyle>
          <a:p>
            <a:pPr marL="401051" indent="-401051">
              <a:buFontTx/>
              <a:defRPr sz="6500">
                <a:solidFill>
                  <a:srgbClr val="F58025"/>
                </a:solidFill>
                <a:latin typeface="Yantramanav Regular"/>
                <a:ea typeface="Yantramanav Regular"/>
                <a:cs typeface="Yantramanav Regular"/>
                <a:sym typeface="Yantramanav Regular"/>
              </a:defRPr>
            </a:pPr>
            <a:endParaRPr/>
          </a:p>
        </p:txBody>
      </p:sp>
      <p:pic>
        <p:nvPicPr>
          <p:cNvPr id="214" name="TGS-01.png" descr="TGS-01.png"/>
          <p:cNvPicPr>
            <a:picLocks noChangeAspect="1"/>
          </p:cNvPicPr>
          <p:nvPr/>
        </p:nvPicPr>
        <p:blipFill>
          <a:blip r:embed="rId2"/>
          <a:stretch>
            <a:fillRect/>
          </a:stretch>
        </p:blipFill>
        <p:spPr>
          <a:xfrm>
            <a:off x="11379415" y="204229"/>
            <a:ext cx="563948" cy="562163"/>
          </a:xfrm>
          <a:prstGeom prst="rect">
            <a:avLst/>
          </a:prstGeom>
          <a:ln w="12700">
            <a:miter lim="400000"/>
          </a:ln>
        </p:spPr>
      </p:pic>
      <p:sp>
        <p:nvSpPr>
          <p:cNvPr id="215" name="Slide Number"/>
          <p:cNvSpPr txBox="1">
            <a:spLocks noGrp="1"/>
          </p:cNvSpPr>
          <p:nvPr>
            <p:ph type="sldNum" sz="quarter" idx="2"/>
          </p:nvPr>
        </p:nvSpPr>
        <p:spPr>
          <a:xfrm>
            <a:off x="144689" y="424528"/>
            <a:ext cx="243656" cy="241092"/>
          </a:xfrm>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92426134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51275" y="590513"/>
            <a:ext cx="10499693" cy="507778"/>
          </a:xfrm>
        </p:spPr>
        <p:txBody>
          <a:bodyPr lIns="0" tIns="0" rIns="0" bIns="0"/>
          <a:lstStyle>
            <a:lvl1pPr>
              <a:defRPr sz="3299"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11/15/2023</a:t>
            </a:fld>
            <a:endParaRPr lang="en-US"/>
          </a:p>
        </p:txBody>
      </p:sp>
      <p:sp>
        <p:nvSpPr>
          <p:cNvPr id="6" name="Holder 6"/>
          <p:cNvSpPr>
            <a:spLocks noGrp="1"/>
          </p:cNvSpPr>
          <p:nvPr>
            <p:ph type="sldNum" sz="quarter" idx="7"/>
          </p:nvPr>
        </p:nvSpPr>
        <p:spPr>
          <a:xfrm>
            <a:off x="6047992" y="6589301"/>
            <a:ext cx="141065" cy="138500"/>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4753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51275" y="590513"/>
            <a:ext cx="10499693" cy="507778"/>
          </a:xfrm>
        </p:spPr>
        <p:txBody>
          <a:bodyPr lIns="0" tIns="0" rIns="0" bIns="0"/>
          <a:lstStyle>
            <a:lvl1pPr>
              <a:defRPr sz="3299"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610116" y="1577344"/>
            <a:ext cx="5307975" cy="3323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401642" y="2313929"/>
            <a:ext cx="2955791" cy="158185"/>
          </a:xfrm>
          <a:prstGeom prst="rect">
            <a:avLst/>
          </a:prstGeom>
        </p:spPr>
        <p:txBody>
          <a:bodyPr wrap="square" lIns="0" tIns="0" rIns="0" bIns="0">
            <a:spAutoFit/>
          </a:bodyPr>
          <a:lstStyle>
            <a:lvl1pPr>
              <a:defRPr sz="1142" b="0" i="0">
                <a:solidFill>
                  <a:srgbClr val="313131"/>
                </a:solidFill>
                <a:latin typeface="Tahoma"/>
                <a:cs typeface="Tahom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11/15/2023</a:t>
            </a:fld>
            <a:endParaRPr lang="en-US"/>
          </a:p>
        </p:txBody>
      </p:sp>
      <p:sp>
        <p:nvSpPr>
          <p:cNvPr id="7" name="Holder 7"/>
          <p:cNvSpPr>
            <a:spLocks noGrp="1"/>
          </p:cNvSpPr>
          <p:nvPr>
            <p:ph type="sldNum" sz="quarter" idx="7"/>
          </p:nvPr>
        </p:nvSpPr>
        <p:spPr>
          <a:xfrm>
            <a:off x="6047992" y="6589301"/>
            <a:ext cx="141065" cy="138500"/>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9336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52" name="Texte niveau 1…"/>
          <p:cNvSpPr txBox="1">
            <a:spLocks noGrp="1"/>
          </p:cNvSpPr>
          <p:nvPr>
            <p:ph type="body" idx="1" hasCustomPrompt="1"/>
          </p:nvPr>
        </p:nvSpPr>
        <p:spPr>
          <a:prstGeom prst="rect">
            <a:avLst/>
          </a:prstGeom>
        </p:spPr>
        <p:txBody>
          <a:bodyPr numCol="2" spcCol="1098550"/>
          <a:lstStyle/>
          <a:p>
            <a:r>
              <a:t>Texte de puce de diapositive</a:t>
            </a:r>
          </a:p>
          <a:p>
            <a:pPr lvl="1"/>
            <a:endParaRPr/>
          </a:p>
          <a:p>
            <a:pPr lvl="2"/>
            <a:endParaRPr/>
          </a:p>
          <a:p>
            <a:pPr lvl="3"/>
            <a:endParaRPr/>
          </a:p>
          <a:p>
            <a:pPr lvl="4"/>
            <a:endParaRPr/>
          </a:p>
        </p:txBody>
      </p:sp>
      <p:sp>
        <p:nvSpPr>
          <p:cNvPr id="5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6689391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0" name="Sous-titre de diapositive"/>
          <p:cNvSpPr txBox="1">
            <a:spLocks noGrp="1"/>
          </p:cNvSpPr>
          <p:nvPr>
            <p:ph type="body" sz="quarter" idx="21" hasCustomPrompt="1"/>
          </p:nvPr>
        </p:nvSpPr>
        <p:spPr>
          <a:xfrm>
            <a:off x="603252" y="1186481"/>
            <a:ext cx="4889500" cy="467390"/>
          </a:xfrm>
          <a:prstGeom prst="rect">
            <a:avLst/>
          </a:prstGeom>
        </p:spPr>
        <p:txBody>
          <a:bodyPr lIns="45719" tIns="45719" rIns="45719" bIns="45719"/>
          <a:lstStyle>
            <a:lvl1pPr marL="0" indent="0" defTabSz="324664">
              <a:lnSpc>
                <a:spcPct val="100000"/>
              </a:lnSpc>
              <a:spcBef>
                <a:spcPts val="0"/>
              </a:spcBef>
              <a:buSzTx/>
              <a:buNone/>
              <a:defRPr sz="2163" b="1"/>
            </a:lvl1pPr>
          </a:lstStyle>
          <a:p>
            <a:r>
              <a:t>Sous-titre de diapositive</a:t>
            </a:r>
          </a:p>
        </p:txBody>
      </p:sp>
      <p:sp>
        <p:nvSpPr>
          <p:cNvPr id="61" name="Texte niveau 1…"/>
          <p:cNvSpPr txBox="1">
            <a:spLocks noGrp="1"/>
          </p:cNvSpPr>
          <p:nvPr>
            <p:ph type="body" sz="half" idx="1" hasCustomPrompt="1"/>
          </p:nvPr>
        </p:nvSpPr>
        <p:spPr>
          <a:xfrm>
            <a:off x="603252" y="2124253"/>
            <a:ext cx="4889500" cy="4128315"/>
          </a:xfrm>
          <a:prstGeom prst="rect">
            <a:avLst/>
          </a:prstGeom>
        </p:spPr>
        <p:txBody>
          <a:bodyPr/>
          <a:lstStyle/>
          <a:p>
            <a:r>
              <a:t>Texte de puce de diapositive</a:t>
            </a:r>
          </a:p>
          <a:p>
            <a:pPr lvl="1"/>
            <a:endParaRPr/>
          </a:p>
          <a:p>
            <a:pPr lvl="2"/>
            <a:endParaRPr/>
          </a:p>
          <a:p>
            <a:pPr lvl="3"/>
            <a:endParaRPr/>
          </a:p>
          <a:p>
            <a:pPr lvl="4"/>
            <a:endParaRPr/>
          </a:p>
        </p:txBody>
      </p:sp>
      <p:sp>
        <p:nvSpPr>
          <p:cNvPr id="62" name="Bol de pâtes pappardelle avec du beurre maître d’hôtel, des noisettes grillées et des lamelles de parmesan"/>
          <p:cNvSpPr>
            <a:spLocks noGrp="1"/>
          </p:cNvSpPr>
          <p:nvPr>
            <p:ph type="pic" idx="22"/>
          </p:nvPr>
        </p:nvSpPr>
        <p:spPr>
          <a:xfrm>
            <a:off x="6096000" y="-203633"/>
            <a:ext cx="5458438" cy="7277916"/>
          </a:xfrm>
          <a:prstGeom prst="rect">
            <a:avLst/>
          </a:prstGeom>
        </p:spPr>
        <p:txBody>
          <a:bodyPr lIns="91439" tIns="45719" rIns="91439" bIns="45719">
            <a:noAutofit/>
          </a:bodyPr>
          <a:lstStyle/>
          <a:p>
            <a:endParaRPr/>
          </a:p>
        </p:txBody>
      </p:sp>
      <p:sp>
        <p:nvSpPr>
          <p:cNvPr id="63" name="Titre de diapositive"/>
          <p:cNvSpPr txBox="1">
            <a:spLocks noGrp="1"/>
          </p:cNvSpPr>
          <p:nvPr>
            <p:ph type="title" hasCustomPrompt="1"/>
          </p:nvPr>
        </p:nvSpPr>
        <p:spPr>
          <a:xfrm>
            <a:off x="603252" y="539751"/>
            <a:ext cx="4889500" cy="717550"/>
          </a:xfrm>
          <a:prstGeom prst="rect">
            <a:avLst/>
          </a:prstGeom>
        </p:spPr>
        <p:txBody>
          <a:bodyPr/>
          <a:lstStyle/>
          <a:p>
            <a:r>
              <a:t>Titre de diapositive</a:t>
            </a:r>
          </a:p>
        </p:txBody>
      </p:sp>
      <p:sp>
        <p:nvSpPr>
          <p:cNvPr id="64"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912015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Titre de section"/>
          <p:cNvSpPr txBox="1">
            <a:spLocks noGrp="1"/>
          </p:cNvSpPr>
          <p:nvPr>
            <p:ph type="title" hasCustomPrompt="1"/>
          </p:nvPr>
        </p:nvSpPr>
        <p:spPr>
          <a:xfrm>
            <a:off x="603249" y="2266951"/>
            <a:ext cx="10985503" cy="2324101"/>
          </a:xfrm>
          <a:prstGeom prst="rect">
            <a:avLst/>
          </a:prstGeom>
        </p:spPr>
        <p:txBody>
          <a:bodyPr anchor="ctr"/>
          <a:lstStyle>
            <a:lvl1pPr>
              <a:defRPr sz="4563" b="0" spc="-92">
                <a:latin typeface="Helvetica Neue Medium"/>
                <a:ea typeface="Helvetica Neue Medium"/>
                <a:cs typeface="Helvetica Neue Medium"/>
                <a:sym typeface="Helvetica Neue Medium"/>
              </a:defRPr>
            </a:lvl1pPr>
          </a:lstStyle>
          <a:p>
            <a:r>
              <a:t>Titre de section</a:t>
            </a:r>
          </a:p>
        </p:txBody>
      </p:sp>
      <p:sp>
        <p:nvSpPr>
          <p:cNvPr id="72" name="Numéro de diapositive"/>
          <p:cNvSpPr txBox="1">
            <a:spLocks noGrp="1"/>
          </p:cNvSpPr>
          <p:nvPr>
            <p:ph type="sldNum" sz="quarter" idx="2"/>
          </p:nvPr>
        </p:nvSpPr>
        <p:spPr>
          <a:xfrm>
            <a:off x="6073287" y="6518384"/>
            <a:ext cx="214802" cy="211533"/>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6949910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seulement">
    <p:spTree>
      <p:nvGrpSpPr>
        <p:cNvPr id="1" name=""/>
        <p:cNvGrpSpPr/>
        <p:nvPr/>
      </p:nvGrpSpPr>
      <p:grpSpPr>
        <a:xfrm>
          <a:off x="0" y="0"/>
          <a:ext cx="0" cy="0"/>
          <a:chOff x="0" y="0"/>
          <a:chExt cx="0" cy="0"/>
        </a:xfrm>
      </p:grpSpPr>
      <p:sp>
        <p:nvSpPr>
          <p:cNvPr id="79" name="Titre de diapositive"/>
          <p:cNvSpPr txBox="1">
            <a:spLocks noGrp="1"/>
          </p:cNvSpPr>
          <p:nvPr>
            <p:ph type="title" hasCustomPrompt="1"/>
          </p:nvPr>
        </p:nvSpPr>
        <p:spPr>
          <a:xfrm>
            <a:off x="603252" y="539751"/>
            <a:ext cx="10985500" cy="717474"/>
          </a:xfrm>
          <a:prstGeom prst="rect">
            <a:avLst/>
          </a:prstGeom>
        </p:spPr>
        <p:txBody>
          <a:bodyPr/>
          <a:lstStyle/>
          <a:p>
            <a:r>
              <a:t>Titre de diapositive</a:t>
            </a:r>
          </a:p>
        </p:txBody>
      </p:sp>
      <p:sp>
        <p:nvSpPr>
          <p:cNvPr id="80" name="Sous-titre de diapositive"/>
          <p:cNvSpPr txBox="1">
            <a:spLocks noGrp="1"/>
          </p:cNvSpPr>
          <p:nvPr>
            <p:ph type="body" sz="quarter" idx="21" hasCustomPrompt="1"/>
          </p:nvPr>
        </p:nvSpPr>
        <p:spPr>
          <a:xfrm>
            <a:off x="603252" y="1186481"/>
            <a:ext cx="10985500" cy="467390"/>
          </a:xfrm>
          <a:prstGeom prst="rect">
            <a:avLst/>
          </a:prstGeom>
        </p:spPr>
        <p:txBody>
          <a:bodyPr lIns="45719" tIns="45719" rIns="45719" bIns="45719"/>
          <a:lstStyle>
            <a:lvl1pPr marL="0" indent="0" defTabSz="324664">
              <a:lnSpc>
                <a:spcPct val="100000"/>
              </a:lnSpc>
              <a:spcBef>
                <a:spcPts val="0"/>
              </a:spcBef>
              <a:buSzTx/>
              <a:buNone/>
              <a:defRPr sz="2163" b="1"/>
            </a:lvl1pPr>
          </a:lstStyle>
          <a:p>
            <a:r>
              <a:t>Sous-titre de diapositive</a:t>
            </a:r>
          </a:p>
        </p:txBody>
      </p:sp>
      <p:sp>
        <p:nvSpPr>
          <p:cNvPr id="81"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324299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rdre du jour">
    <p:spTree>
      <p:nvGrpSpPr>
        <p:cNvPr id="1" name=""/>
        <p:cNvGrpSpPr/>
        <p:nvPr/>
      </p:nvGrpSpPr>
      <p:grpSpPr>
        <a:xfrm>
          <a:off x="0" y="0"/>
          <a:ext cx="0" cy="0"/>
          <a:chOff x="0" y="0"/>
          <a:chExt cx="0" cy="0"/>
        </a:xfrm>
      </p:grpSpPr>
      <p:sp>
        <p:nvSpPr>
          <p:cNvPr id="88" name="Titre de l’ordre du jour"/>
          <p:cNvSpPr txBox="1">
            <a:spLocks noGrp="1"/>
          </p:cNvSpPr>
          <p:nvPr>
            <p:ph type="title" hasCustomPrompt="1"/>
          </p:nvPr>
        </p:nvSpPr>
        <p:spPr>
          <a:xfrm>
            <a:off x="603252" y="539751"/>
            <a:ext cx="10985500" cy="717550"/>
          </a:xfrm>
          <a:prstGeom prst="rect">
            <a:avLst/>
          </a:prstGeom>
        </p:spPr>
        <p:txBody>
          <a:bodyPr/>
          <a:lstStyle/>
          <a:p>
            <a:r>
              <a:t>Titre de l’ordre du jour</a:t>
            </a:r>
          </a:p>
        </p:txBody>
      </p:sp>
      <p:sp>
        <p:nvSpPr>
          <p:cNvPr id="89" name="Sous-titre de l’ordre du jour"/>
          <p:cNvSpPr txBox="1">
            <a:spLocks noGrp="1"/>
          </p:cNvSpPr>
          <p:nvPr>
            <p:ph type="body" sz="quarter" idx="21" hasCustomPrompt="1"/>
          </p:nvPr>
        </p:nvSpPr>
        <p:spPr>
          <a:xfrm>
            <a:off x="603252" y="1186481"/>
            <a:ext cx="10985500" cy="467390"/>
          </a:xfrm>
          <a:prstGeom prst="rect">
            <a:avLst/>
          </a:prstGeom>
        </p:spPr>
        <p:txBody>
          <a:bodyPr lIns="45719" tIns="45719" rIns="45719" bIns="45719"/>
          <a:lstStyle>
            <a:lvl1pPr marL="0" indent="0" defTabSz="324664">
              <a:lnSpc>
                <a:spcPct val="100000"/>
              </a:lnSpc>
              <a:spcBef>
                <a:spcPts val="0"/>
              </a:spcBef>
              <a:buSzTx/>
              <a:buNone/>
              <a:defRPr sz="2163" b="1"/>
            </a:lvl1pPr>
          </a:lstStyle>
          <a:p>
            <a:r>
              <a:t>Sous-titre de l’ordre du jour</a:t>
            </a:r>
          </a:p>
        </p:txBody>
      </p:sp>
      <p:sp>
        <p:nvSpPr>
          <p:cNvPr id="90" name="Texte niveau 1…"/>
          <p:cNvSpPr txBox="1">
            <a:spLocks noGrp="1"/>
          </p:cNvSpPr>
          <p:nvPr>
            <p:ph type="body" idx="1" hasCustomPrompt="1"/>
          </p:nvPr>
        </p:nvSpPr>
        <p:spPr>
          <a:prstGeom prst="rect">
            <a:avLst/>
          </a:prstGeom>
        </p:spPr>
        <p:txBody>
          <a:bodyPr/>
          <a:lstStyle>
            <a:lvl1pPr marL="0" indent="0" defTabSz="324664">
              <a:lnSpc>
                <a:spcPct val="100000"/>
              </a:lnSpc>
              <a:spcBef>
                <a:spcPts val="708"/>
              </a:spcBef>
              <a:buSzTx/>
              <a:buNone/>
              <a:defRPr sz="2163" spc="-22"/>
            </a:lvl1pPr>
            <a:lvl2pPr marL="0" indent="179814" defTabSz="324664">
              <a:lnSpc>
                <a:spcPct val="100000"/>
              </a:lnSpc>
              <a:spcBef>
                <a:spcPts val="708"/>
              </a:spcBef>
              <a:buSzTx/>
              <a:buNone/>
              <a:defRPr sz="2163" spc="-22"/>
            </a:lvl2pPr>
            <a:lvl3pPr marL="0" indent="359629" defTabSz="324664">
              <a:lnSpc>
                <a:spcPct val="100000"/>
              </a:lnSpc>
              <a:spcBef>
                <a:spcPts val="708"/>
              </a:spcBef>
              <a:buSzTx/>
              <a:buNone/>
              <a:defRPr sz="2163" spc="-22"/>
            </a:lvl3pPr>
            <a:lvl4pPr marL="0" indent="539443" defTabSz="324664">
              <a:lnSpc>
                <a:spcPct val="100000"/>
              </a:lnSpc>
              <a:spcBef>
                <a:spcPts val="708"/>
              </a:spcBef>
              <a:buSzTx/>
              <a:buNone/>
              <a:defRPr sz="2163" spc="-22"/>
            </a:lvl4pPr>
            <a:lvl5pPr marL="0" indent="719256" defTabSz="324664">
              <a:lnSpc>
                <a:spcPct val="100000"/>
              </a:lnSpc>
              <a:spcBef>
                <a:spcPts val="708"/>
              </a:spcBef>
              <a:buSzTx/>
              <a:buNone/>
              <a:defRPr sz="2163" spc="-22"/>
            </a:lvl5pPr>
          </a:lstStyle>
          <a:p>
            <a:r>
              <a:t>Rubriques de l’ordre du jour</a:t>
            </a:r>
          </a:p>
          <a:p>
            <a:pPr lvl="1"/>
            <a:endParaRPr/>
          </a:p>
          <a:p>
            <a:pPr lvl="2"/>
            <a:endParaRPr/>
          </a:p>
          <a:p>
            <a:pPr lvl="3"/>
            <a:endParaRPr/>
          </a:p>
          <a:p>
            <a:pPr lvl="4"/>
            <a:endParaRPr/>
          </a:p>
        </p:txBody>
      </p:sp>
      <p:sp>
        <p:nvSpPr>
          <p:cNvPr id="91"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83166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éclaration">
    <p:spTree>
      <p:nvGrpSpPr>
        <p:cNvPr id="1" name=""/>
        <p:cNvGrpSpPr/>
        <p:nvPr/>
      </p:nvGrpSpPr>
      <p:grpSpPr>
        <a:xfrm>
          <a:off x="0" y="0"/>
          <a:ext cx="0" cy="0"/>
          <a:chOff x="0" y="0"/>
          <a:chExt cx="0" cy="0"/>
        </a:xfrm>
      </p:grpSpPr>
      <p:sp>
        <p:nvSpPr>
          <p:cNvPr id="98" name="Texte niveau 1…"/>
          <p:cNvSpPr txBox="1">
            <a:spLocks noGrp="1"/>
          </p:cNvSpPr>
          <p:nvPr>
            <p:ph type="body" sz="half" idx="1" hasCustomPrompt="1"/>
          </p:nvPr>
        </p:nvSpPr>
        <p:spPr>
          <a:xfrm>
            <a:off x="603252" y="2460422"/>
            <a:ext cx="10985500" cy="1937157"/>
          </a:xfrm>
          <a:prstGeom prst="rect">
            <a:avLst/>
          </a:prstGeom>
        </p:spPr>
        <p:txBody>
          <a:bodyPr anchor="ctr"/>
          <a:lstStyle>
            <a:lvl1pPr marL="0" indent="0" algn="ctr">
              <a:lnSpc>
                <a:spcPct val="80000"/>
              </a:lnSpc>
              <a:spcBef>
                <a:spcPts val="0"/>
              </a:spcBef>
              <a:buSzTx/>
              <a:buNone/>
              <a:defRPr sz="4563" spc="-92">
                <a:latin typeface="Helvetica Neue Medium"/>
                <a:ea typeface="Helvetica Neue Medium"/>
                <a:cs typeface="Helvetica Neue Medium"/>
                <a:sym typeface="Helvetica Neue Medium"/>
              </a:defRPr>
            </a:lvl1pPr>
            <a:lvl2pPr marL="0" indent="179814" algn="ctr">
              <a:lnSpc>
                <a:spcPct val="80000"/>
              </a:lnSpc>
              <a:spcBef>
                <a:spcPts val="0"/>
              </a:spcBef>
              <a:buSzTx/>
              <a:buNone/>
              <a:defRPr sz="4563" spc="-92">
                <a:latin typeface="Helvetica Neue Medium"/>
                <a:ea typeface="Helvetica Neue Medium"/>
                <a:cs typeface="Helvetica Neue Medium"/>
                <a:sym typeface="Helvetica Neue Medium"/>
              </a:defRPr>
            </a:lvl2pPr>
            <a:lvl3pPr marL="0" indent="359629" algn="ctr">
              <a:lnSpc>
                <a:spcPct val="80000"/>
              </a:lnSpc>
              <a:spcBef>
                <a:spcPts val="0"/>
              </a:spcBef>
              <a:buSzTx/>
              <a:buNone/>
              <a:defRPr sz="4563" spc="-92">
                <a:latin typeface="Helvetica Neue Medium"/>
                <a:ea typeface="Helvetica Neue Medium"/>
                <a:cs typeface="Helvetica Neue Medium"/>
                <a:sym typeface="Helvetica Neue Medium"/>
              </a:defRPr>
            </a:lvl3pPr>
            <a:lvl4pPr marL="0" indent="539443" algn="ctr">
              <a:lnSpc>
                <a:spcPct val="80000"/>
              </a:lnSpc>
              <a:spcBef>
                <a:spcPts val="0"/>
              </a:spcBef>
              <a:buSzTx/>
              <a:buNone/>
              <a:defRPr sz="4563" spc="-92">
                <a:latin typeface="Helvetica Neue Medium"/>
                <a:ea typeface="Helvetica Neue Medium"/>
                <a:cs typeface="Helvetica Neue Medium"/>
                <a:sym typeface="Helvetica Neue Medium"/>
              </a:defRPr>
            </a:lvl4pPr>
            <a:lvl5pPr marL="0" indent="719256" algn="ctr">
              <a:lnSpc>
                <a:spcPct val="80000"/>
              </a:lnSpc>
              <a:spcBef>
                <a:spcPts val="0"/>
              </a:spcBef>
              <a:buSzTx/>
              <a:buNone/>
              <a:defRPr sz="4563" spc="-92">
                <a:latin typeface="Helvetica Neue Medium"/>
                <a:ea typeface="Helvetica Neue Medium"/>
                <a:cs typeface="Helvetica Neue Medium"/>
                <a:sym typeface="Helvetica Neue Medium"/>
              </a:defRPr>
            </a:lvl5pPr>
          </a:lstStyle>
          <a:p>
            <a:r>
              <a:t>Déclaration</a:t>
            </a:r>
          </a:p>
          <a:p>
            <a:pPr lvl="1"/>
            <a:endParaRPr/>
          </a:p>
          <a:p>
            <a:pPr lvl="2"/>
            <a:endParaRPr/>
          </a:p>
          <a:p>
            <a:pPr lvl="3"/>
            <a:endParaRPr/>
          </a:p>
          <a:p>
            <a:pPr lvl="4"/>
            <a:endParaRPr/>
          </a:p>
        </p:txBody>
      </p:sp>
      <p:sp>
        <p:nvSpPr>
          <p:cNvPr id="99"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2822313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ait important">
    <p:spTree>
      <p:nvGrpSpPr>
        <p:cNvPr id="1" name=""/>
        <p:cNvGrpSpPr/>
        <p:nvPr/>
      </p:nvGrpSpPr>
      <p:grpSpPr>
        <a:xfrm>
          <a:off x="0" y="0"/>
          <a:ext cx="0" cy="0"/>
          <a:chOff x="0" y="0"/>
          <a:chExt cx="0" cy="0"/>
        </a:xfrm>
      </p:grpSpPr>
      <p:sp>
        <p:nvSpPr>
          <p:cNvPr id="106" name="Texte niveau 1…"/>
          <p:cNvSpPr txBox="1">
            <a:spLocks noGrp="1"/>
          </p:cNvSpPr>
          <p:nvPr>
            <p:ph type="body" idx="1" hasCustomPrompt="1"/>
          </p:nvPr>
        </p:nvSpPr>
        <p:spPr>
          <a:xfrm>
            <a:off x="603252" y="537963"/>
            <a:ext cx="10985500" cy="3620792"/>
          </a:xfrm>
          <a:prstGeom prst="rect">
            <a:avLst/>
          </a:prstGeom>
        </p:spPr>
        <p:txBody>
          <a:bodyPr anchor="b"/>
          <a:lstStyle>
            <a:lvl1pPr marL="0" indent="0" algn="ctr">
              <a:lnSpc>
                <a:spcPct val="80000"/>
              </a:lnSpc>
              <a:spcBef>
                <a:spcPts val="0"/>
              </a:spcBef>
              <a:buSzTx/>
              <a:buNone/>
              <a:defRPr sz="9832" b="1" spc="-98"/>
            </a:lvl1pPr>
            <a:lvl2pPr marL="0" indent="179814" algn="ctr">
              <a:lnSpc>
                <a:spcPct val="80000"/>
              </a:lnSpc>
              <a:spcBef>
                <a:spcPts val="0"/>
              </a:spcBef>
              <a:buSzTx/>
              <a:buNone/>
              <a:defRPr sz="9832" b="1" spc="-98"/>
            </a:lvl2pPr>
            <a:lvl3pPr marL="0" indent="359629" algn="ctr">
              <a:lnSpc>
                <a:spcPct val="80000"/>
              </a:lnSpc>
              <a:spcBef>
                <a:spcPts val="0"/>
              </a:spcBef>
              <a:buSzTx/>
              <a:buNone/>
              <a:defRPr sz="9832" b="1" spc="-98"/>
            </a:lvl3pPr>
            <a:lvl4pPr marL="0" indent="539443" algn="ctr">
              <a:lnSpc>
                <a:spcPct val="80000"/>
              </a:lnSpc>
              <a:spcBef>
                <a:spcPts val="0"/>
              </a:spcBef>
              <a:buSzTx/>
              <a:buNone/>
              <a:defRPr sz="9832" b="1" spc="-98"/>
            </a:lvl4pPr>
            <a:lvl5pPr marL="0" indent="719256" algn="ctr">
              <a:lnSpc>
                <a:spcPct val="80000"/>
              </a:lnSpc>
              <a:spcBef>
                <a:spcPts val="0"/>
              </a:spcBef>
              <a:buSzTx/>
              <a:buNone/>
              <a:defRPr sz="9832" b="1" spc="-98"/>
            </a:lvl5pPr>
          </a:lstStyle>
          <a:p>
            <a:r>
              <a:t>100 %</a:t>
            </a:r>
          </a:p>
          <a:p>
            <a:pPr lvl="1"/>
            <a:endParaRPr/>
          </a:p>
          <a:p>
            <a:pPr lvl="2"/>
            <a:endParaRPr/>
          </a:p>
          <a:p>
            <a:pPr lvl="3"/>
            <a:endParaRPr/>
          </a:p>
          <a:p>
            <a:pPr lvl="4"/>
            <a:endParaRPr/>
          </a:p>
        </p:txBody>
      </p:sp>
      <p:sp>
        <p:nvSpPr>
          <p:cNvPr id="107" name="Données clés"/>
          <p:cNvSpPr txBox="1">
            <a:spLocks noGrp="1"/>
          </p:cNvSpPr>
          <p:nvPr>
            <p:ph type="body" sz="quarter" idx="21" hasCustomPrompt="1"/>
          </p:nvPr>
        </p:nvSpPr>
        <p:spPr>
          <a:xfrm>
            <a:off x="603252" y="4131090"/>
            <a:ext cx="10985500" cy="467390"/>
          </a:xfrm>
          <a:prstGeom prst="rect">
            <a:avLst/>
          </a:prstGeom>
        </p:spPr>
        <p:txBody>
          <a:bodyPr lIns="45719" tIns="45719" rIns="45719" bIns="45719"/>
          <a:lstStyle>
            <a:lvl1pPr marL="0" indent="0" algn="ctr" defTabSz="324664">
              <a:lnSpc>
                <a:spcPct val="100000"/>
              </a:lnSpc>
              <a:spcBef>
                <a:spcPts val="0"/>
              </a:spcBef>
              <a:buSzTx/>
              <a:buNone/>
              <a:defRPr sz="2163" b="1"/>
            </a:lvl1pPr>
          </a:lstStyle>
          <a:p>
            <a:r>
              <a:t>Données clés</a:t>
            </a:r>
          </a:p>
        </p:txBody>
      </p:sp>
      <p:sp>
        <p:nvSpPr>
          <p:cNvPr id="10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918664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de diapositive"/>
          <p:cNvSpPr txBox="1">
            <a:spLocks noGrp="1"/>
          </p:cNvSpPr>
          <p:nvPr>
            <p:ph type="title" hasCustomPrompt="1"/>
          </p:nvPr>
        </p:nvSpPr>
        <p:spPr>
          <a:xfrm>
            <a:off x="603252" y="539750"/>
            <a:ext cx="10985500"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Titre de diapositive</a:t>
            </a:r>
          </a:p>
        </p:txBody>
      </p:sp>
      <p:sp>
        <p:nvSpPr>
          <p:cNvPr id="3" name="Texte niveau 1…"/>
          <p:cNvSpPr txBox="1">
            <a:spLocks noGrp="1"/>
          </p:cNvSpPr>
          <p:nvPr>
            <p:ph type="body" idx="1" hasCustomPrompt="1"/>
          </p:nvPr>
        </p:nvSpPr>
        <p:spPr>
          <a:xfrm>
            <a:off x="603252" y="2124252"/>
            <a:ext cx="10985500" cy="4128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Texte de puce de diapositive</a:t>
            </a:r>
          </a:p>
          <a:p>
            <a:pPr lvl="1"/>
            <a:endParaRPr/>
          </a:p>
          <a:p>
            <a:pPr lvl="2"/>
            <a:endParaRPr/>
          </a:p>
          <a:p>
            <a:pPr lvl="3"/>
            <a:endParaRPr/>
          </a:p>
          <a:p>
            <a:pPr lvl="4"/>
            <a:endParaRPr/>
          </a:p>
        </p:txBody>
      </p:sp>
      <p:sp>
        <p:nvSpPr>
          <p:cNvPr id="4" name="Numéro de diapositive"/>
          <p:cNvSpPr txBox="1">
            <a:spLocks noGrp="1"/>
          </p:cNvSpPr>
          <p:nvPr>
            <p:ph type="sldNum" sz="quarter" idx="2"/>
          </p:nvPr>
        </p:nvSpPr>
        <p:spPr>
          <a:xfrm>
            <a:off x="6073287" y="6516267"/>
            <a:ext cx="214802" cy="211533"/>
          </a:xfrm>
          <a:prstGeom prst="rect">
            <a:avLst/>
          </a:prstGeom>
          <a:ln w="12700">
            <a:miter lim="400000"/>
          </a:ln>
        </p:spPr>
        <p:txBody>
          <a:bodyPr wrap="none" lIns="50800" tIns="50800" rIns="50800" bIns="50800" anchor="b">
            <a:spAutoFit/>
          </a:bodyPr>
          <a:lstStyle>
            <a:lvl1pPr defTabSz="229763">
              <a:defRPr sz="708">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33720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marL="0" marR="0" indent="0" algn="l" defTabSz="958984" rtl="0" latinLnBrk="0">
        <a:lnSpc>
          <a:spcPct val="80000"/>
        </a:lnSpc>
        <a:spcBef>
          <a:spcPts val="0"/>
        </a:spcBef>
        <a:spcAft>
          <a:spcPts val="0"/>
        </a:spcAft>
        <a:buClrTx/>
        <a:buSzTx/>
        <a:buFontTx/>
        <a:buNone/>
        <a:tabLst/>
        <a:defRPr sz="3343" b="1" i="0" u="none" strike="noStrike" cap="none" spc="-68" baseline="0">
          <a:solidFill>
            <a:srgbClr val="000000"/>
          </a:solidFill>
          <a:uFillTx/>
          <a:latin typeface="+mn-lt"/>
          <a:ea typeface="+mn-ea"/>
          <a:cs typeface="+mn-cs"/>
          <a:sym typeface="Helvetica Neue"/>
        </a:defRPr>
      </a:lvl1pPr>
      <a:lvl2pPr marL="0" marR="0" indent="179814" algn="l" defTabSz="958984" rtl="0" latinLnBrk="0">
        <a:lnSpc>
          <a:spcPct val="80000"/>
        </a:lnSpc>
        <a:spcBef>
          <a:spcPts val="0"/>
        </a:spcBef>
        <a:spcAft>
          <a:spcPts val="0"/>
        </a:spcAft>
        <a:buClrTx/>
        <a:buSzTx/>
        <a:buFontTx/>
        <a:buNone/>
        <a:tabLst/>
        <a:defRPr sz="3343" b="1" i="0" u="none" strike="noStrike" cap="none" spc="-68" baseline="0">
          <a:solidFill>
            <a:srgbClr val="000000"/>
          </a:solidFill>
          <a:uFillTx/>
          <a:latin typeface="+mn-lt"/>
          <a:ea typeface="+mn-ea"/>
          <a:cs typeface="+mn-cs"/>
          <a:sym typeface="Helvetica Neue"/>
        </a:defRPr>
      </a:lvl2pPr>
      <a:lvl3pPr marL="0" marR="0" indent="359629" algn="l" defTabSz="958984" rtl="0" latinLnBrk="0">
        <a:lnSpc>
          <a:spcPct val="80000"/>
        </a:lnSpc>
        <a:spcBef>
          <a:spcPts val="0"/>
        </a:spcBef>
        <a:spcAft>
          <a:spcPts val="0"/>
        </a:spcAft>
        <a:buClrTx/>
        <a:buSzTx/>
        <a:buFontTx/>
        <a:buNone/>
        <a:tabLst/>
        <a:defRPr sz="3343" b="1" i="0" u="none" strike="noStrike" cap="none" spc="-68" baseline="0">
          <a:solidFill>
            <a:srgbClr val="000000"/>
          </a:solidFill>
          <a:uFillTx/>
          <a:latin typeface="+mn-lt"/>
          <a:ea typeface="+mn-ea"/>
          <a:cs typeface="+mn-cs"/>
          <a:sym typeface="Helvetica Neue"/>
        </a:defRPr>
      </a:lvl3pPr>
      <a:lvl4pPr marL="0" marR="0" indent="539443" algn="l" defTabSz="958984" rtl="0" latinLnBrk="0">
        <a:lnSpc>
          <a:spcPct val="80000"/>
        </a:lnSpc>
        <a:spcBef>
          <a:spcPts val="0"/>
        </a:spcBef>
        <a:spcAft>
          <a:spcPts val="0"/>
        </a:spcAft>
        <a:buClrTx/>
        <a:buSzTx/>
        <a:buFontTx/>
        <a:buNone/>
        <a:tabLst/>
        <a:defRPr sz="3343" b="1" i="0" u="none" strike="noStrike" cap="none" spc="-68" baseline="0">
          <a:solidFill>
            <a:srgbClr val="000000"/>
          </a:solidFill>
          <a:uFillTx/>
          <a:latin typeface="+mn-lt"/>
          <a:ea typeface="+mn-ea"/>
          <a:cs typeface="+mn-cs"/>
          <a:sym typeface="Helvetica Neue"/>
        </a:defRPr>
      </a:lvl4pPr>
      <a:lvl5pPr marL="0" marR="0" indent="719256" algn="l" defTabSz="958984" rtl="0" latinLnBrk="0">
        <a:lnSpc>
          <a:spcPct val="80000"/>
        </a:lnSpc>
        <a:spcBef>
          <a:spcPts val="0"/>
        </a:spcBef>
        <a:spcAft>
          <a:spcPts val="0"/>
        </a:spcAft>
        <a:buClrTx/>
        <a:buSzTx/>
        <a:buFontTx/>
        <a:buNone/>
        <a:tabLst/>
        <a:defRPr sz="3343" b="1" i="0" u="none" strike="noStrike" cap="none" spc="-68" baseline="0">
          <a:solidFill>
            <a:srgbClr val="000000"/>
          </a:solidFill>
          <a:uFillTx/>
          <a:latin typeface="+mn-lt"/>
          <a:ea typeface="+mn-ea"/>
          <a:cs typeface="+mn-cs"/>
          <a:sym typeface="Helvetica Neue"/>
        </a:defRPr>
      </a:lvl5pPr>
      <a:lvl6pPr marL="0" marR="0" indent="899070" algn="l" defTabSz="958984" rtl="0" latinLnBrk="0">
        <a:lnSpc>
          <a:spcPct val="80000"/>
        </a:lnSpc>
        <a:spcBef>
          <a:spcPts val="0"/>
        </a:spcBef>
        <a:spcAft>
          <a:spcPts val="0"/>
        </a:spcAft>
        <a:buClrTx/>
        <a:buSzTx/>
        <a:buFontTx/>
        <a:buNone/>
        <a:tabLst/>
        <a:defRPr sz="3343" b="1" i="0" u="none" strike="noStrike" cap="none" spc="-68" baseline="0">
          <a:solidFill>
            <a:srgbClr val="000000"/>
          </a:solidFill>
          <a:uFillTx/>
          <a:latin typeface="+mn-lt"/>
          <a:ea typeface="+mn-ea"/>
          <a:cs typeface="+mn-cs"/>
          <a:sym typeface="Helvetica Neue"/>
        </a:defRPr>
      </a:lvl6pPr>
      <a:lvl7pPr marL="0" marR="0" indent="1078885" algn="l" defTabSz="958984" rtl="0" latinLnBrk="0">
        <a:lnSpc>
          <a:spcPct val="80000"/>
        </a:lnSpc>
        <a:spcBef>
          <a:spcPts val="0"/>
        </a:spcBef>
        <a:spcAft>
          <a:spcPts val="0"/>
        </a:spcAft>
        <a:buClrTx/>
        <a:buSzTx/>
        <a:buFontTx/>
        <a:buNone/>
        <a:tabLst/>
        <a:defRPr sz="3343" b="1" i="0" u="none" strike="noStrike" cap="none" spc="-68" baseline="0">
          <a:solidFill>
            <a:srgbClr val="000000"/>
          </a:solidFill>
          <a:uFillTx/>
          <a:latin typeface="+mn-lt"/>
          <a:ea typeface="+mn-ea"/>
          <a:cs typeface="+mn-cs"/>
          <a:sym typeface="Helvetica Neue"/>
        </a:defRPr>
      </a:lvl7pPr>
      <a:lvl8pPr marL="0" marR="0" indent="1258699" algn="l" defTabSz="958984" rtl="0" latinLnBrk="0">
        <a:lnSpc>
          <a:spcPct val="80000"/>
        </a:lnSpc>
        <a:spcBef>
          <a:spcPts val="0"/>
        </a:spcBef>
        <a:spcAft>
          <a:spcPts val="0"/>
        </a:spcAft>
        <a:buClrTx/>
        <a:buSzTx/>
        <a:buFontTx/>
        <a:buNone/>
        <a:tabLst/>
        <a:defRPr sz="3343" b="1" i="0" u="none" strike="noStrike" cap="none" spc="-68" baseline="0">
          <a:solidFill>
            <a:srgbClr val="000000"/>
          </a:solidFill>
          <a:uFillTx/>
          <a:latin typeface="+mn-lt"/>
          <a:ea typeface="+mn-ea"/>
          <a:cs typeface="+mn-cs"/>
          <a:sym typeface="Helvetica Neue"/>
        </a:defRPr>
      </a:lvl8pPr>
      <a:lvl9pPr marL="0" marR="0" indent="1438512" algn="l" defTabSz="958984" rtl="0" latinLnBrk="0">
        <a:lnSpc>
          <a:spcPct val="80000"/>
        </a:lnSpc>
        <a:spcBef>
          <a:spcPts val="0"/>
        </a:spcBef>
        <a:spcAft>
          <a:spcPts val="0"/>
        </a:spcAft>
        <a:buClrTx/>
        <a:buSzTx/>
        <a:buFontTx/>
        <a:buNone/>
        <a:tabLst/>
        <a:defRPr sz="3343" b="1" i="0" u="none" strike="noStrike" cap="none" spc="-68" baseline="0">
          <a:solidFill>
            <a:srgbClr val="000000"/>
          </a:solidFill>
          <a:uFillTx/>
          <a:latin typeface="+mn-lt"/>
          <a:ea typeface="+mn-ea"/>
          <a:cs typeface="+mn-cs"/>
          <a:sym typeface="Helvetica Neue"/>
        </a:defRPr>
      </a:lvl9pPr>
    </p:titleStyle>
    <p:bodyStyle>
      <a:lvl1pPr marL="239752" marR="0" indent="-239752" algn="l" defTabSz="958984" rtl="0" latinLnBrk="0">
        <a:lnSpc>
          <a:spcPct val="90000"/>
        </a:lnSpc>
        <a:spcBef>
          <a:spcPts val="1770"/>
        </a:spcBef>
        <a:spcAft>
          <a:spcPts val="0"/>
        </a:spcAft>
        <a:buClrTx/>
        <a:buSzPct val="123000"/>
        <a:buFontTx/>
        <a:buChar char="•"/>
        <a:tabLst/>
        <a:defRPr sz="1889" b="0" i="0" u="none" strike="noStrike" cap="none" spc="0" baseline="0">
          <a:solidFill>
            <a:srgbClr val="000000"/>
          </a:solidFill>
          <a:uFillTx/>
          <a:latin typeface="+mn-lt"/>
          <a:ea typeface="+mn-ea"/>
          <a:cs typeface="+mn-cs"/>
          <a:sym typeface="Helvetica Neue"/>
        </a:defRPr>
      </a:lvl1pPr>
      <a:lvl2pPr marL="479504" marR="0" indent="-239752" algn="l" defTabSz="958984" rtl="0" latinLnBrk="0">
        <a:lnSpc>
          <a:spcPct val="90000"/>
        </a:lnSpc>
        <a:spcBef>
          <a:spcPts val="1770"/>
        </a:spcBef>
        <a:spcAft>
          <a:spcPts val="0"/>
        </a:spcAft>
        <a:buClrTx/>
        <a:buSzPct val="123000"/>
        <a:buFontTx/>
        <a:buChar char="•"/>
        <a:tabLst/>
        <a:defRPr sz="1889" b="0" i="0" u="none" strike="noStrike" cap="none" spc="0" baseline="0">
          <a:solidFill>
            <a:srgbClr val="000000"/>
          </a:solidFill>
          <a:uFillTx/>
          <a:latin typeface="+mn-lt"/>
          <a:ea typeface="+mn-ea"/>
          <a:cs typeface="+mn-cs"/>
          <a:sym typeface="Helvetica Neue"/>
        </a:defRPr>
      </a:lvl2pPr>
      <a:lvl3pPr marL="719256" marR="0" indent="-239752" algn="l" defTabSz="958984" rtl="0" latinLnBrk="0">
        <a:lnSpc>
          <a:spcPct val="90000"/>
        </a:lnSpc>
        <a:spcBef>
          <a:spcPts val="1770"/>
        </a:spcBef>
        <a:spcAft>
          <a:spcPts val="0"/>
        </a:spcAft>
        <a:buClrTx/>
        <a:buSzPct val="123000"/>
        <a:buFontTx/>
        <a:buChar char="•"/>
        <a:tabLst/>
        <a:defRPr sz="1889" b="0" i="0" u="none" strike="noStrike" cap="none" spc="0" baseline="0">
          <a:solidFill>
            <a:srgbClr val="000000"/>
          </a:solidFill>
          <a:uFillTx/>
          <a:latin typeface="+mn-lt"/>
          <a:ea typeface="+mn-ea"/>
          <a:cs typeface="+mn-cs"/>
          <a:sym typeface="Helvetica Neue"/>
        </a:defRPr>
      </a:lvl3pPr>
      <a:lvl4pPr marL="959008" marR="0" indent="-239752" algn="l" defTabSz="958984" rtl="0" latinLnBrk="0">
        <a:lnSpc>
          <a:spcPct val="90000"/>
        </a:lnSpc>
        <a:spcBef>
          <a:spcPts val="1770"/>
        </a:spcBef>
        <a:spcAft>
          <a:spcPts val="0"/>
        </a:spcAft>
        <a:buClrTx/>
        <a:buSzPct val="123000"/>
        <a:buFontTx/>
        <a:buChar char="•"/>
        <a:tabLst/>
        <a:defRPr sz="1889" b="0" i="0" u="none" strike="noStrike" cap="none" spc="0" baseline="0">
          <a:solidFill>
            <a:srgbClr val="000000"/>
          </a:solidFill>
          <a:uFillTx/>
          <a:latin typeface="+mn-lt"/>
          <a:ea typeface="+mn-ea"/>
          <a:cs typeface="+mn-cs"/>
          <a:sym typeface="Helvetica Neue"/>
        </a:defRPr>
      </a:lvl4pPr>
      <a:lvl5pPr marL="1198760" marR="0" indent="-239752" algn="l" defTabSz="958984" rtl="0" latinLnBrk="0">
        <a:lnSpc>
          <a:spcPct val="90000"/>
        </a:lnSpc>
        <a:spcBef>
          <a:spcPts val="1770"/>
        </a:spcBef>
        <a:spcAft>
          <a:spcPts val="0"/>
        </a:spcAft>
        <a:buClrTx/>
        <a:buSzPct val="123000"/>
        <a:buFontTx/>
        <a:buChar char="•"/>
        <a:tabLst/>
        <a:defRPr sz="1889" b="0" i="0" u="none" strike="noStrike" cap="none" spc="0" baseline="0">
          <a:solidFill>
            <a:srgbClr val="000000"/>
          </a:solidFill>
          <a:uFillTx/>
          <a:latin typeface="+mn-lt"/>
          <a:ea typeface="+mn-ea"/>
          <a:cs typeface="+mn-cs"/>
          <a:sym typeface="Helvetica Neue"/>
        </a:defRPr>
      </a:lvl5pPr>
      <a:lvl6pPr marL="1438512" marR="0" indent="-239752" algn="l" defTabSz="958984" rtl="0" latinLnBrk="0">
        <a:lnSpc>
          <a:spcPct val="90000"/>
        </a:lnSpc>
        <a:spcBef>
          <a:spcPts val="1770"/>
        </a:spcBef>
        <a:spcAft>
          <a:spcPts val="0"/>
        </a:spcAft>
        <a:buClrTx/>
        <a:buSzPct val="123000"/>
        <a:buFontTx/>
        <a:buChar char="•"/>
        <a:tabLst/>
        <a:defRPr sz="1889" b="0" i="0" u="none" strike="noStrike" cap="none" spc="0" baseline="0">
          <a:solidFill>
            <a:srgbClr val="000000"/>
          </a:solidFill>
          <a:uFillTx/>
          <a:latin typeface="+mn-lt"/>
          <a:ea typeface="+mn-ea"/>
          <a:cs typeface="+mn-cs"/>
          <a:sym typeface="Helvetica Neue"/>
        </a:defRPr>
      </a:lvl6pPr>
      <a:lvl7pPr marL="1678264" marR="0" indent="-239752" algn="l" defTabSz="958984" rtl="0" latinLnBrk="0">
        <a:lnSpc>
          <a:spcPct val="90000"/>
        </a:lnSpc>
        <a:spcBef>
          <a:spcPts val="1770"/>
        </a:spcBef>
        <a:spcAft>
          <a:spcPts val="0"/>
        </a:spcAft>
        <a:buClrTx/>
        <a:buSzPct val="123000"/>
        <a:buFontTx/>
        <a:buChar char="•"/>
        <a:tabLst/>
        <a:defRPr sz="1889" b="0" i="0" u="none" strike="noStrike" cap="none" spc="0" baseline="0">
          <a:solidFill>
            <a:srgbClr val="000000"/>
          </a:solidFill>
          <a:uFillTx/>
          <a:latin typeface="+mn-lt"/>
          <a:ea typeface="+mn-ea"/>
          <a:cs typeface="+mn-cs"/>
          <a:sym typeface="Helvetica Neue"/>
        </a:defRPr>
      </a:lvl7pPr>
      <a:lvl8pPr marL="1918016" marR="0" indent="-239752" algn="l" defTabSz="958984" rtl="0" latinLnBrk="0">
        <a:lnSpc>
          <a:spcPct val="90000"/>
        </a:lnSpc>
        <a:spcBef>
          <a:spcPts val="1770"/>
        </a:spcBef>
        <a:spcAft>
          <a:spcPts val="0"/>
        </a:spcAft>
        <a:buClrTx/>
        <a:buSzPct val="123000"/>
        <a:buFontTx/>
        <a:buChar char="•"/>
        <a:tabLst/>
        <a:defRPr sz="1889" b="0" i="0" u="none" strike="noStrike" cap="none" spc="0" baseline="0">
          <a:solidFill>
            <a:srgbClr val="000000"/>
          </a:solidFill>
          <a:uFillTx/>
          <a:latin typeface="+mn-lt"/>
          <a:ea typeface="+mn-ea"/>
          <a:cs typeface="+mn-cs"/>
          <a:sym typeface="Helvetica Neue"/>
        </a:defRPr>
      </a:lvl8pPr>
      <a:lvl9pPr marL="2157768" marR="0" indent="-239752" algn="l" defTabSz="958984" rtl="0" latinLnBrk="0">
        <a:lnSpc>
          <a:spcPct val="90000"/>
        </a:lnSpc>
        <a:spcBef>
          <a:spcPts val="1770"/>
        </a:spcBef>
        <a:spcAft>
          <a:spcPts val="0"/>
        </a:spcAft>
        <a:buClrTx/>
        <a:buSzPct val="123000"/>
        <a:buFontTx/>
        <a:buChar char="•"/>
        <a:tabLst/>
        <a:defRPr sz="1889" b="0" i="0" u="none" strike="noStrike" cap="none" spc="0" baseline="0">
          <a:solidFill>
            <a:srgbClr val="000000"/>
          </a:solidFill>
          <a:uFillTx/>
          <a:latin typeface="+mn-lt"/>
          <a:ea typeface="+mn-ea"/>
          <a:cs typeface="+mn-cs"/>
          <a:sym typeface="Helvetica Neue"/>
        </a:defRPr>
      </a:lvl9pPr>
    </p:bodyStyle>
    <p:otherStyle>
      <a:lvl1pPr marL="0" marR="0" indent="0" algn="ctr" defTabSz="229763" rtl="0" latinLnBrk="0">
        <a:lnSpc>
          <a:spcPct val="100000"/>
        </a:lnSpc>
        <a:spcBef>
          <a:spcPts val="0"/>
        </a:spcBef>
        <a:spcAft>
          <a:spcPts val="0"/>
        </a:spcAft>
        <a:buClrTx/>
        <a:buSzTx/>
        <a:buFontTx/>
        <a:buNone/>
        <a:tabLst/>
        <a:defRPr sz="708" b="0" i="0" u="none" strike="noStrike" cap="none" spc="0" baseline="0">
          <a:solidFill>
            <a:schemeClr val="tx1"/>
          </a:solidFill>
          <a:uFillTx/>
          <a:latin typeface="+mn-lt"/>
          <a:ea typeface="+mn-ea"/>
          <a:cs typeface="+mn-cs"/>
          <a:sym typeface="Helvetica Neue"/>
        </a:defRPr>
      </a:lvl1pPr>
      <a:lvl2pPr marL="0" marR="0" indent="179814" algn="ctr" defTabSz="229763" rtl="0" latinLnBrk="0">
        <a:lnSpc>
          <a:spcPct val="100000"/>
        </a:lnSpc>
        <a:spcBef>
          <a:spcPts val="0"/>
        </a:spcBef>
        <a:spcAft>
          <a:spcPts val="0"/>
        </a:spcAft>
        <a:buClrTx/>
        <a:buSzTx/>
        <a:buFontTx/>
        <a:buNone/>
        <a:tabLst/>
        <a:defRPr sz="708" b="0" i="0" u="none" strike="noStrike" cap="none" spc="0" baseline="0">
          <a:solidFill>
            <a:schemeClr val="tx1"/>
          </a:solidFill>
          <a:uFillTx/>
          <a:latin typeface="+mn-lt"/>
          <a:ea typeface="+mn-ea"/>
          <a:cs typeface="+mn-cs"/>
          <a:sym typeface="Helvetica Neue"/>
        </a:defRPr>
      </a:lvl2pPr>
      <a:lvl3pPr marL="0" marR="0" indent="359629" algn="ctr" defTabSz="229763" rtl="0" latinLnBrk="0">
        <a:lnSpc>
          <a:spcPct val="100000"/>
        </a:lnSpc>
        <a:spcBef>
          <a:spcPts val="0"/>
        </a:spcBef>
        <a:spcAft>
          <a:spcPts val="0"/>
        </a:spcAft>
        <a:buClrTx/>
        <a:buSzTx/>
        <a:buFontTx/>
        <a:buNone/>
        <a:tabLst/>
        <a:defRPr sz="708" b="0" i="0" u="none" strike="noStrike" cap="none" spc="0" baseline="0">
          <a:solidFill>
            <a:schemeClr val="tx1"/>
          </a:solidFill>
          <a:uFillTx/>
          <a:latin typeface="+mn-lt"/>
          <a:ea typeface="+mn-ea"/>
          <a:cs typeface="+mn-cs"/>
          <a:sym typeface="Helvetica Neue"/>
        </a:defRPr>
      </a:lvl3pPr>
      <a:lvl4pPr marL="0" marR="0" indent="539443" algn="ctr" defTabSz="229763" rtl="0" latinLnBrk="0">
        <a:lnSpc>
          <a:spcPct val="100000"/>
        </a:lnSpc>
        <a:spcBef>
          <a:spcPts val="0"/>
        </a:spcBef>
        <a:spcAft>
          <a:spcPts val="0"/>
        </a:spcAft>
        <a:buClrTx/>
        <a:buSzTx/>
        <a:buFontTx/>
        <a:buNone/>
        <a:tabLst/>
        <a:defRPr sz="708" b="0" i="0" u="none" strike="noStrike" cap="none" spc="0" baseline="0">
          <a:solidFill>
            <a:schemeClr val="tx1"/>
          </a:solidFill>
          <a:uFillTx/>
          <a:latin typeface="+mn-lt"/>
          <a:ea typeface="+mn-ea"/>
          <a:cs typeface="+mn-cs"/>
          <a:sym typeface="Helvetica Neue"/>
        </a:defRPr>
      </a:lvl4pPr>
      <a:lvl5pPr marL="0" marR="0" indent="719256" algn="ctr" defTabSz="229763" rtl="0" latinLnBrk="0">
        <a:lnSpc>
          <a:spcPct val="100000"/>
        </a:lnSpc>
        <a:spcBef>
          <a:spcPts val="0"/>
        </a:spcBef>
        <a:spcAft>
          <a:spcPts val="0"/>
        </a:spcAft>
        <a:buClrTx/>
        <a:buSzTx/>
        <a:buFontTx/>
        <a:buNone/>
        <a:tabLst/>
        <a:defRPr sz="708" b="0" i="0" u="none" strike="noStrike" cap="none" spc="0" baseline="0">
          <a:solidFill>
            <a:schemeClr val="tx1"/>
          </a:solidFill>
          <a:uFillTx/>
          <a:latin typeface="+mn-lt"/>
          <a:ea typeface="+mn-ea"/>
          <a:cs typeface="+mn-cs"/>
          <a:sym typeface="Helvetica Neue"/>
        </a:defRPr>
      </a:lvl5pPr>
      <a:lvl6pPr marL="0" marR="0" indent="899070" algn="ctr" defTabSz="229763" rtl="0" latinLnBrk="0">
        <a:lnSpc>
          <a:spcPct val="100000"/>
        </a:lnSpc>
        <a:spcBef>
          <a:spcPts val="0"/>
        </a:spcBef>
        <a:spcAft>
          <a:spcPts val="0"/>
        </a:spcAft>
        <a:buClrTx/>
        <a:buSzTx/>
        <a:buFontTx/>
        <a:buNone/>
        <a:tabLst/>
        <a:defRPr sz="708" b="0" i="0" u="none" strike="noStrike" cap="none" spc="0" baseline="0">
          <a:solidFill>
            <a:schemeClr val="tx1"/>
          </a:solidFill>
          <a:uFillTx/>
          <a:latin typeface="+mn-lt"/>
          <a:ea typeface="+mn-ea"/>
          <a:cs typeface="+mn-cs"/>
          <a:sym typeface="Helvetica Neue"/>
        </a:defRPr>
      </a:lvl6pPr>
      <a:lvl7pPr marL="0" marR="0" indent="1078885" algn="ctr" defTabSz="229763" rtl="0" latinLnBrk="0">
        <a:lnSpc>
          <a:spcPct val="100000"/>
        </a:lnSpc>
        <a:spcBef>
          <a:spcPts val="0"/>
        </a:spcBef>
        <a:spcAft>
          <a:spcPts val="0"/>
        </a:spcAft>
        <a:buClrTx/>
        <a:buSzTx/>
        <a:buFontTx/>
        <a:buNone/>
        <a:tabLst/>
        <a:defRPr sz="708" b="0" i="0" u="none" strike="noStrike" cap="none" spc="0" baseline="0">
          <a:solidFill>
            <a:schemeClr val="tx1"/>
          </a:solidFill>
          <a:uFillTx/>
          <a:latin typeface="+mn-lt"/>
          <a:ea typeface="+mn-ea"/>
          <a:cs typeface="+mn-cs"/>
          <a:sym typeface="Helvetica Neue"/>
        </a:defRPr>
      </a:lvl7pPr>
      <a:lvl8pPr marL="0" marR="0" indent="1258699" algn="ctr" defTabSz="229763" rtl="0" latinLnBrk="0">
        <a:lnSpc>
          <a:spcPct val="100000"/>
        </a:lnSpc>
        <a:spcBef>
          <a:spcPts val="0"/>
        </a:spcBef>
        <a:spcAft>
          <a:spcPts val="0"/>
        </a:spcAft>
        <a:buClrTx/>
        <a:buSzTx/>
        <a:buFontTx/>
        <a:buNone/>
        <a:tabLst/>
        <a:defRPr sz="708" b="0" i="0" u="none" strike="noStrike" cap="none" spc="0" baseline="0">
          <a:solidFill>
            <a:schemeClr val="tx1"/>
          </a:solidFill>
          <a:uFillTx/>
          <a:latin typeface="+mn-lt"/>
          <a:ea typeface="+mn-ea"/>
          <a:cs typeface="+mn-cs"/>
          <a:sym typeface="Helvetica Neue"/>
        </a:defRPr>
      </a:lvl8pPr>
      <a:lvl9pPr marL="0" marR="0" indent="1438512" algn="ctr" defTabSz="229763" rtl="0" latinLnBrk="0">
        <a:lnSpc>
          <a:spcPct val="100000"/>
        </a:lnSpc>
        <a:spcBef>
          <a:spcPts val="0"/>
        </a:spcBef>
        <a:spcAft>
          <a:spcPts val="0"/>
        </a:spcAft>
        <a:buClrTx/>
        <a:buSzTx/>
        <a:buFontTx/>
        <a:buNone/>
        <a:tabLst/>
        <a:defRPr sz="708"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de diapositive"/>
          <p:cNvSpPr txBox="1">
            <a:spLocks noGrp="1"/>
          </p:cNvSpPr>
          <p:nvPr>
            <p:ph type="title" hasCustomPrompt="1"/>
          </p:nvPr>
        </p:nvSpPr>
        <p:spPr>
          <a:xfrm>
            <a:off x="603250" y="539751"/>
            <a:ext cx="10985500"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Titre de diapositive</a:t>
            </a:r>
          </a:p>
        </p:txBody>
      </p:sp>
      <p:sp>
        <p:nvSpPr>
          <p:cNvPr id="3" name="Texte niveau 1…"/>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Texte de puce de diapositive</a:t>
            </a:r>
          </a:p>
          <a:p>
            <a:pPr lvl="1"/>
            <a:endParaRPr/>
          </a:p>
          <a:p>
            <a:pPr lvl="2"/>
            <a:endParaRPr/>
          </a:p>
          <a:p>
            <a:pPr lvl="3"/>
            <a:endParaRPr/>
          </a:p>
          <a:p>
            <a:pPr lvl="4"/>
            <a:endParaRPr/>
          </a:p>
        </p:txBody>
      </p:sp>
      <p:sp>
        <p:nvSpPr>
          <p:cNvPr id="4" name="Numéro de diapositive"/>
          <p:cNvSpPr txBox="1">
            <a:spLocks noGrp="1"/>
          </p:cNvSpPr>
          <p:nvPr>
            <p:ph type="sldNum" sz="quarter" idx="2"/>
          </p:nvPr>
        </p:nvSpPr>
        <p:spPr>
          <a:xfrm>
            <a:off x="5996696" y="6486709"/>
            <a:ext cx="243656" cy="241092"/>
          </a:xfrm>
          <a:prstGeom prst="rect">
            <a:avLst/>
          </a:prstGeom>
          <a:ln w="12700">
            <a:miter lim="400000"/>
          </a:ln>
        </p:spPr>
        <p:txBody>
          <a:bodyPr wrap="none" lIns="50800" tIns="50800" rIns="50800" bIns="50800" anchor="b">
            <a:spAutoFit/>
          </a:bodyPr>
          <a:lstStyle>
            <a:lvl1pPr defTabSz="292093">
              <a:defRPr sz="9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70199942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transition spd="med"/>
  <p:txStyles>
    <p:titleStyle>
      <a:lvl1pPr marL="0" marR="0" indent="0" algn="l" defTabSz="121913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595" algn="l" defTabSz="121913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189" algn="l" defTabSz="121913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783" algn="l" defTabSz="121913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377" algn="l" defTabSz="121913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2972" algn="l" defTabSz="121913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566" algn="l" defTabSz="121913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160" algn="l" defTabSz="121913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755" algn="l" defTabSz="121913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793" marR="0" indent="-304793" algn="l" defTabSz="121913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585" marR="0" indent="-304793" algn="l" defTabSz="121913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377" marR="0" indent="-304793" algn="l" defTabSz="121913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170" marR="0" indent="-304793" algn="l" defTabSz="121913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3962" marR="0" indent="-304793" algn="l" defTabSz="121913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755" marR="0" indent="-304793" algn="l" defTabSz="121913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547" marR="0" indent="-304793" algn="l" defTabSz="121913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339" marR="0" indent="-304793" algn="l" defTabSz="121913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132" marR="0" indent="-304793" algn="l" defTabSz="121913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595"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189"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783"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377"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2972"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566"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160"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755"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532334-C176-CE44-EF4C-DEA2B6D59D56}"/>
              </a:ext>
            </a:extLst>
          </p:cNvPr>
          <p:cNvPicPr>
            <a:picLocks noChangeAspect="1"/>
          </p:cNvPicPr>
          <p:nvPr/>
        </p:nvPicPr>
        <p:blipFill rotWithShape="1">
          <a:blip r:embed="rId2">
            <a:clrChange>
              <a:clrFrom>
                <a:srgbClr val="000000">
                  <a:alpha val="0"/>
                </a:srgbClr>
              </a:clrFrom>
              <a:clrTo>
                <a:srgbClr val="000000">
                  <a:alpha val="0"/>
                </a:srgbClr>
              </a:clrTo>
            </a:clrChange>
          </a:blip>
          <a:srcRect r="5987"/>
          <a:stretch/>
        </p:blipFill>
        <p:spPr>
          <a:xfrm>
            <a:off x="3606512" y="396072"/>
            <a:ext cx="4978976" cy="1355606"/>
          </a:xfrm>
          <a:prstGeom prst="rect">
            <a:avLst/>
          </a:prstGeom>
        </p:spPr>
      </p:pic>
      <p:pic>
        <p:nvPicPr>
          <p:cNvPr id="3" name="Picture 2" descr="A close-up of a sign&#10;&#10;Description automatically generated">
            <a:extLst>
              <a:ext uri="{FF2B5EF4-FFF2-40B4-BE49-F238E27FC236}">
                <a16:creationId xmlns:a16="http://schemas.microsoft.com/office/drawing/2014/main" id="{5AFD5CC7-E9B0-55FC-4723-3647AD92C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7347"/>
            <a:ext cx="12192000" cy="1903307"/>
          </a:xfrm>
          <a:prstGeom prst="rect">
            <a:avLst/>
          </a:prstGeom>
        </p:spPr>
      </p:pic>
      <p:sp>
        <p:nvSpPr>
          <p:cNvPr id="5" name="TITRE…">
            <a:extLst>
              <a:ext uri="{FF2B5EF4-FFF2-40B4-BE49-F238E27FC236}">
                <a16:creationId xmlns:a16="http://schemas.microsoft.com/office/drawing/2014/main" id="{E8E80DAF-278A-CD36-4CFE-B48F0F47463D}"/>
              </a:ext>
            </a:extLst>
          </p:cNvPr>
          <p:cNvSpPr txBox="1"/>
          <p:nvPr/>
        </p:nvSpPr>
        <p:spPr>
          <a:xfrm>
            <a:off x="1325592" y="5099910"/>
            <a:ext cx="9540816" cy="1161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980" tIns="19980" rIns="19980" bIns="19980" anchor="ctr">
            <a:spAutoFit/>
          </a:bodyPr>
          <a:lstStyle/>
          <a:p>
            <a:pPr marL="9227" algn="ctr" defTabSz="939977">
              <a:spcBef>
                <a:spcPts val="74"/>
              </a:spcBef>
              <a:tabLst>
                <a:tab pos="549416" algn="l"/>
              </a:tabLst>
              <a:defRPr/>
            </a:pPr>
            <a:r>
              <a:rPr lang="en-US" sz="3600" b="1" kern="0" spc="-121" dirty="0">
                <a:solidFill>
                  <a:srgbClr val="000000"/>
                </a:solidFill>
                <a:effectLst>
                  <a:outerShdw blurRad="38100" dist="38100" dir="2700000" algn="tl">
                    <a:srgbClr val="000000">
                      <a:alpha val="43137"/>
                    </a:srgbClr>
                  </a:outerShdw>
                </a:effectLst>
                <a:latin typeface="Yantramanav "/>
                <a:cs typeface="Yantramanav Light" panose="02000000000000000000" pitchFamily="2" charset="0"/>
                <a:sym typeface="Helvetica Neue"/>
              </a:rPr>
              <a:t>Dr. Dimitrios </a:t>
            </a:r>
            <a:r>
              <a:rPr lang="fr-FR" sz="3600" b="1" kern="0" spc="-121" dirty="0">
                <a:solidFill>
                  <a:srgbClr val="000000"/>
                </a:solidFill>
                <a:effectLst>
                  <a:outerShdw blurRad="38100" dist="38100" dir="2700000" algn="tl">
                    <a:srgbClr val="000000">
                      <a:alpha val="43137"/>
                    </a:srgbClr>
                  </a:outerShdw>
                </a:effectLst>
                <a:latin typeface="Yantramanav "/>
                <a:cs typeface="Yantramanav Light" panose="02000000000000000000" pitchFamily="2" charset="0"/>
                <a:sym typeface="Helvetica Neue"/>
              </a:rPr>
              <a:t>V. </a:t>
            </a:r>
            <a:r>
              <a:rPr lang="fr-FR" sz="3600" b="1" kern="0" spc="-121" dirty="0" err="1">
                <a:solidFill>
                  <a:srgbClr val="000000"/>
                </a:solidFill>
                <a:effectLst>
                  <a:outerShdw blurRad="38100" dist="38100" dir="2700000" algn="tl">
                    <a:srgbClr val="000000">
                      <a:alpha val="43137"/>
                    </a:srgbClr>
                  </a:outerShdw>
                </a:effectLst>
                <a:latin typeface="Yantramanav "/>
                <a:cs typeface="Yantramanav Light" panose="02000000000000000000" pitchFamily="2" charset="0"/>
                <a:sym typeface="Helvetica Neue"/>
              </a:rPr>
              <a:t>Skiadas</a:t>
            </a:r>
            <a:r>
              <a:rPr lang="fr-FR" sz="3600" b="1" kern="0" spc="-121" dirty="0">
                <a:solidFill>
                  <a:srgbClr val="000000"/>
                </a:solidFill>
                <a:effectLst>
                  <a:outerShdw blurRad="38100" dist="38100" dir="2700000" algn="tl">
                    <a:srgbClr val="000000">
                      <a:alpha val="43137"/>
                    </a:srgbClr>
                  </a:outerShdw>
                </a:effectLst>
                <a:latin typeface="Yantramanav "/>
                <a:cs typeface="Yantramanav Light" panose="02000000000000000000" pitchFamily="2" charset="0"/>
                <a:sym typeface="Helvetica Neue"/>
              </a:rPr>
              <a:t>, </a:t>
            </a:r>
            <a:r>
              <a:rPr lang="fr-FR" sz="3600" b="1" kern="0" spc="-121" dirty="0" err="1">
                <a:solidFill>
                  <a:srgbClr val="000000"/>
                </a:solidFill>
                <a:effectLst>
                  <a:outerShdw blurRad="38100" dist="38100" dir="2700000" algn="tl">
                    <a:srgbClr val="000000">
                      <a:alpha val="43137"/>
                    </a:srgbClr>
                  </a:outerShdw>
                </a:effectLst>
                <a:latin typeface="Yantramanav "/>
                <a:cs typeface="Yantramanav Light" panose="02000000000000000000" pitchFamily="2" charset="0"/>
                <a:sym typeface="Helvetica Neue"/>
              </a:rPr>
              <a:t>MJur</a:t>
            </a:r>
            <a:r>
              <a:rPr lang="fr-FR" sz="3600" b="1" kern="0" spc="-121" dirty="0">
                <a:solidFill>
                  <a:srgbClr val="000000"/>
                </a:solidFill>
                <a:effectLst>
                  <a:outerShdw blurRad="38100" dist="38100" dir="2700000" algn="tl">
                    <a:srgbClr val="000000">
                      <a:alpha val="43137"/>
                    </a:srgbClr>
                  </a:outerShdw>
                </a:effectLst>
                <a:latin typeface="Yantramanav "/>
                <a:cs typeface="Yantramanav Light" panose="02000000000000000000" pitchFamily="2" charset="0"/>
                <a:sym typeface="Helvetica Neue"/>
              </a:rPr>
              <a:t>, PhD, CFE</a:t>
            </a:r>
          </a:p>
          <a:p>
            <a:pPr marL="9227" algn="ctr" defTabSz="939977">
              <a:spcBef>
                <a:spcPts val="74"/>
              </a:spcBef>
              <a:tabLst>
                <a:tab pos="549416" algn="l"/>
              </a:tabLst>
              <a:defRPr/>
            </a:pPr>
            <a:r>
              <a:rPr lang="fr-FR" sz="3600" b="1" kern="0" spc="-121" dirty="0">
                <a:solidFill>
                  <a:srgbClr val="000000"/>
                </a:solidFill>
                <a:effectLst>
                  <a:outerShdw blurRad="38100" dist="38100" dir="2700000" algn="tl">
                    <a:srgbClr val="000000">
                      <a:alpha val="43137"/>
                    </a:srgbClr>
                  </a:outerShdw>
                </a:effectLst>
                <a:latin typeface="Yantramanav "/>
                <a:cs typeface="Yantramanav Light" panose="02000000000000000000" pitchFamily="2" charset="0"/>
                <a:sym typeface="Helvetica Neue"/>
              </a:rPr>
              <a:t>Jean Monnet Chair</a:t>
            </a:r>
            <a:endParaRPr lang="en-US" sz="3600" b="1" kern="0" spc="-121" dirty="0">
              <a:solidFill>
                <a:srgbClr val="000000"/>
              </a:solidFill>
              <a:effectLst>
                <a:outerShdw blurRad="38100" dist="38100" dir="2700000" algn="tl">
                  <a:srgbClr val="000000">
                    <a:alpha val="43137"/>
                  </a:srgbClr>
                </a:outerShdw>
              </a:effectLst>
              <a:latin typeface="Yantramanav "/>
              <a:cs typeface="Yantramanav Light" panose="02000000000000000000" pitchFamily="2" charset="0"/>
              <a:sym typeface="Helvetica Neue"/>
            </a:endParaRPr>
          </a:p>
        </p:txBody>
      </p:sp>
    </p:spTree>
    <p:extLst>
      <p:ext uri="{BB962C8B-B14F-4D97-AF65-F5344CB8AC3E}">
        <p14:creationId xmlns:p14="http://schemas.microsoft.com/office/powerpoint/2010/main" val="48712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C8428B-DCD5-74BF-6E21-17E03F4B4867}"/>
              </a:ext>
            </a:extLst>
          </p:cNvPr>
          <p:cNvPicPr>
            <a:picLocks noChangeAspect="1"/>
          </p:cNvPicPr>
          <p:nvPr/>
        </p:nvPicPr>
        <p:blipFill rotWithShape="1">
          <a:blip r:embed="rId2">
            <a:clrChange>
              <a:clrFrom>
                <a:srgbClr val="000000">
                  <a:alpha val="0"/>
                </a:srgbClr>
              </a:clrFrom>
              <a:clrTo>
                <a:srgbClr val="000000">
                  <a:alpha val="0"/>
                </a:srgbClr>
              </a:clrTo>
            </a:clrChange>
          </a:blip>
          <a:srcRect r="5987"/>
          <a:stretch/>
        </p:blipFill>
        <p:spPr>
          <a:xfrm>
            <a:off x="8707675" y="187194"/>
            <a:ext cx="3185053" cy="867182"/>
          </a:xfrm>
          <a:prstGeom prst="rect">
            <a:avLst/>
          </a:prstGeom>
        </p:spPr>
      </p:pic>
      <p:sp>
        <p:nvSpPr>
          <p:cNvPr id="10" name="Rectangle: Rounded Corners 9">
            <a:extLst>
              <a:ext uri="{FF2B5EF4-FFF2-40B4-BE49-F238E27FC236}">
                <a16:creationId xmlns:a16="http://schemas.microsoft.com/office/drawing/2014/main" id="{F1102EF9-561D-21C5-E24D-C91E0AC123A5}"/>
              </a:ext>
            </a:extLst>
          </p:cNvPr>
          <p:cNvSpPr/>
          <p:nvPr/>
        </p:nvSpPr>
        <p:spPr>
          <a:xfrm>
            <a:off x="1055291" y="1925532"/>
            <a:ext cx="10435094" cy="4607372"/>
          </a:xfrm>
          <a:prstGeom prst="roundRect">
            <a:avLst/>
          </a:prstGeom>
          <a:noFill/>
          <a:ln w="12700" cap="flat">
            <a:solidFill>
              <a:srgbClr val="FF811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just" defTabSz="1219139">
              <a:spcBef>
                <a:spcPts val="600"/>
              </a:spcBef>
              <a:buSzPct val="123000"/>
              <a:defRPr/>
            </a:pPr>
            <a:r>
              <a:rPr lang="en-US" sz="2200" b="1" kern="0" dirty="0">
                <a:solidFill>
                  <a:srgbClr val="F58025"/>
                </a:solidFill>
                <a:latin typeface="Yantramanav "/>
                <a:sym typeface="Helvetica Neue"/>
              </a:rPr>
              <a:t>The EU Legislation introduces (at the very minimum):</a:t>
            </a:r>
          </a:p>
          <a:p>
            <a:pPr algn="just" defTabSz="1219139">
              <a:spcBef>
                <a:spcPts val="600"/>
              </a:spcBef>
              <a:buSzPct val="123000"/>
              <a:defRPr/>
            </a:pPr>
            <a:endParaRPr lang="en-US" sz="2200" b="1" kern="0" dirty="0">
              <a:solidFill>
                <a:srgbClr val="F58025"/>
              </a:solidFill>
              <a:latin typeface="Yantramanav "/>
              <a:sym typeface="Helvetica Neue"/>
            </a:endParaRPr>
          </a:p>
          <a:p>
            <a:pPr marL="342900" indent="-342900" algn="just" defTabSz="1219139">
              <a:spcBef>
                <a:spcPts val="600"/>
              </a:spcBef>
              <a:buSzPct val="123000"/>
              <a:buFont typeface="Arial" panose="020B0604020202020204" pitchFamily="34" charset="0"/>
              <a:buChar char="•"/>
              <a:defRPr/>
            </a:pPr>
            <a:r>
              <a:rPr lang="en-US" sz="2200" kern="0" dirty="0">
                <a:solidFill>
                  <a:srgbClr val="000000"/>
                </a:solidFill>
                <a:latin typeface="Yantramanav "/>
                <a:sym typeface="Helvetica Neue"/>
              </a:rPr>
              <a:t>Provisions for the </a:t>
            </a:r>
            <a:r>
              <a:rPr lang="en-US" sz="2200" b="1" kern="0" dirty="0">
                <a:solidFill>
                  <a:srgbClr val="000000"/>
                </a:solidFill>
                <a:latin typeface="Yantramanav "/>
                <a:sym typeface="Helvetica Neue"/>
              </a:rPr>
              <a:t>protection of whistleblowers </a:t>
            </a:r>
            <a:r>
              <a:rPr lang="en-US" sz="2200" kern="0" dirty="0">
                <a:solidFill>
                  <a:srgbClr val="000000"/>
                </a:solidFill>
                <a:latin typeface="Yantramanav "/>
                <a:sym typeface="Helvetica Neue"/>
              </a:rPr>
              <a:t>who report breaches of EU Law, </a:t>
            </a:r>
          </a:p>
          <a:p>
            <a:pPr marL="342900" indent="-342900" algn="just" defTabSz="1219139">
              <a:spcBef>
                <a:spcPts val="600"/>
              </a:spcBef>
              <a:buSzPct val="123000"/>
              <a:buFont typeface="Arial" panose="020B0604020202020204" pitchFamily="34" charset="0"/>
              <a:buChar char="•"/>
              <a:defRPr/>
            </a:pPr>
            <a:r>
              <a:rPr lang="en-US" sz="2200" kern="0" dirty="0">
                <a:solidFill>
                  <a:srgbClr val="000000"/>
                </a:solidFill>
                <a:latin typeface="Yantramanav "/>
                <a:sym typeface="Helvetica Neue"/>
              </a:rPr>
              <a:t>Obligation to appoint a </a:t>
            </a:r>
            <a:r>
              <a:rPr lang="en-US" sz="2200" b="1" kern="0" dirty="0">
                <a:solidFill>
                  <a:srgbClr val="000000"/>
                </a:solidFill>
                <a:latin typeface="Yantramanav "/>
                <a:sym typeface="Helvetica Neue"/>
              </a:rPr>
              <a:t>designated Whistleblowing Officer </a:t>
            </a:r>
            <a:r>
              <a:rPr lang="en-US" sz="2200" kern="0" dirty="0">
                <a:solidFill>
                  <a:srgbClr val="000000"/>
                </a:solidFill>
                <a:latin typeface="Yantramanav "/>
                <a:sym typeface="Helvetica Neue"/>
              </a:rPr>
              <a:t>responsible for receiving and managing reports, as well as </a:t>
            </a:r>
            <a:r>
              <a:rPr lang="en-US" sz="2200" b="1" kern="0" dirty="0">
                <a:solidFill>
                  <a:srgbClr val="000000"/>
                </a:solidFill>
                <a:latin typeface="Yantramanav "/>
                <a:sym typeface="Helvetica Neue"/>
              </a:rPr>
              <a:t>multiple reporting channels</a:t>
            </a:r>
            <a:r>
              <a:rPr lang="en-US" sz="2200" kern="0" dirty="0">
                <a:solidFill>
                  <a:srgbClr val="000000"/>
                </a:solidFill>
                <a:latin typeface="Yantramanav "/>
                <a:sym typeface="Helvetica Neue"/>
              </a:rPr>
              <a:t>,</a:t>
            </a:r>
          </a:p>
          <a:p>
            <a:pPr marL="342900" indent="-342900" algn="just" defTabSz="1219139">
              <a:spcBef>
                <a:spcPts val="600"/>
              </a:spcBef>
              <a:buSzPct val="123000"/>
              <a:buFont typeface="Arial" panose="020B0604020202020204" pitchFamily="34" charset="0"/>
              <a:buChar char="•"/>
              <a:defRPr/>
            </a:pPr>
            <a:r>
              <a:rPr lang="en-US" sz="2200" kern="0" dirty="0">
                <a:solidFill>
                  <a:srgbClr val="000000"/>
                </a:solidFill>
                <a:latin typeface="Yantramanav "/>
                <a:sym typeface="Helvetica Neue"/>
              </a:rPr>
              <a:t>Obligation to implement appropriate technical and organizational measures to ensure </a:t>
            </a:r>
            <a:r>
              <a:rPr lang="en-US" sz="2200" b="1" kern="0" dirty="0">
                <a:solidFill>
                  <a:srgbClr val="000000"/>
                </a:solidFill>
                <a:latin typeface="Yantramanav "/>
                <a:sym typeface="Helvetica Neue"/>
              </a:rPr>
              <a:t>confidentiality</a:t>
            </a:r>
            <a:r>
              <a:rPr lang="en-US" sz="2200" kern="0" dirty="0">
                <a:solidFill>
                  <a:srgbClr val="000000"/>
                </a:solidFill>
                <a:latin typeface="Yantramanav "/>
                <a:sym typeface="Helvetica Neue"/>
              </a:rPr>
              <a:t>, </a:t>
            </a:r>
            <a:r>
              <a:rPr lang="en-US" sz="2200" b="1" kern="0" dirty="0">
                <a:solidFill>
                  <a:srgbClr val="000000"/>
                </a:solidFill>
                <a:latin typeface="Yantramanav "/>
                <a:sym typeface="Helvetica Neue"/>
              </a:rPr>
              <a:t>data protection</a:t>
            </a:r>
            <a:r>
              <a:rPr lang="en-US" sz="2200" kern="0" dirty="0">
                <a:solidFill>
                  <a:srgbClr val="000000"/>
                </a:solidFill>
                <a:latin typeface="Yantramanav "/>
                <a:sym typeface="Helvetica Neue"/>
              </a:rPr>
              <a:t>, and </a:t>
            </a:r>
            <a:r>
              <a:rPr lang="en-US" sz="2200" b="1" kern="0" dirty="0">
                <a:solidFill>
                  <a:srgbClr val="000000"/>
                </a:solidFill>
                <a:latin typeface="Yantramanav "/>
                <a:sym typeface="Helvetica Neue"/>
              </a:rPr>
              <a:t>security</a:t>
            </a:r>
            <a:r>
              <a:rPr lang="en-US" sz="2200" kern="0" dirty="0">
                <a:solidFill>
                  <a:srgbClr val="000000"/>
                </a:solidFill>
                <a:latin typeface="Yantramanav "/>
                <a:sym typeface="Helvetica Neue"/>
              </a:rPr>
              <a:t> </a:t>
            </a:r>
          </a:p>
          <a:p>
            <a:pPr algn="just" defTabSz="1219139">
              <a:spcBef>
                <a:spcPts val="600"/>
              </a:spcBef>
              <a:buSzPct val="123000"/>
              <a:defRPr/>
            </a:pPr>
            <a:endParaRPr lang="en-US" sz="2200" kern="0" dirty="0">
              <a:solidFill>
                <a:srgbClr val="000000"/>
              </a:solidFill>
              <a:latin typeface="Yantramanav "/>
              <a:sym typeface="Helvetica Neue"/>
            </a:endParaRPr>
          </a:p>
          <a:p>
            <a:pPr algn="just" defTabSz="1219139">
              <a:spcBef>
                <a:spcPts val="600"/>
              </a:spcBef>
              <a:buSzPct val="123000"/>
              <a:defRPr/>
            </a:pPr>
            <a:r>
              <a:rPr lang="en-US" sz="2200" kern="0" dirty="0">
                <a:solidFill>
                  <a:srgbClr val="000000"/>
                </a:solidFill>
                <a:latin typeface="Yantramanav "/>
                <a:sym typeface="Helvetica Neue"/>
              </a:rPr>
              <a:t>The Directive also provides for criminal sanctions and monetary fines for non-compliance.</a:t>
            </a:r>
          </a:p>
        </p:txBody>
      </p:sp>
      <p:sp>
        <p:nvSpPr>
          <p:cNvPr id="6" name="object 2">
            <a:extLst>
              <a:ext uri="{FF2B5EF4-FFF2-40B4-BE49-F238E27FC236}">
                <a16:creationId xmlns:a16="http://schemas.microsoft.com/office/drawing/2014/main" id="{6D358A5D-ACB8-E939-A196-86E190BF5785}"/>
              </a:ext>
            </a:extLst>
          </p:cNvPr>
          <p:cNvSpPr txBox="1">
            <a:spLocks/>
          </p:cNvSpPr>
          <p:nvPr/>
        </p:nvSpPr>
        <p:spPr>
          <a:xfrm>
            <a:off x="1055291" y="620785"/>
            <a:ext cx="6639478" cy="901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0" tIns="16117" rIns="0" bIns="0" rtlCol="0">
            <a:spAutoFit/>
          </a:bodyPr>
          <a:lstStyle>
            <a:lvl1pPr marL="0" marR="0" indent="0" algn="l" defTabSz="2438278" rtl="0" latinLnBrk="0">
              <a:lnSpc>
                <a:spcPct val="80000"/>
              </a:lnSpc>
              <a:spcBef>
                <a:spcPts val="0"/>
              </a:spcBef>
              <a:spcAft>
                <a:spcPts val="0"/>
              </a:spcAft>
              <a:buClrTx/>
              <a:buSzTx/>
              <a:buFontTx/>
              <a:buNone/>
              <a:tabLst/>
              <a:defRPr sz="6599" b="1" i="0" u="none" strike="noStrike" cap="none" spc="-169" baseline="0">
                <a:solidFill>
                  <a:schemeClr val="bg1"/>
                </a:solidFill>
                <a:uFillTx/>
                <a:latin typeface="Trebuchet MS"/>
                <a:ea typeface="+mn-ea"/>
                <a:cs typeface="Trebuchet MS"/>
                <a:sym typeface="Helvetica Neue"/>
              </a:defRPr>
            </a:lvl1pPr>
            <a:lvl2pPr marL="0" marR="0" indent="457189"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2pPr>
            <a:lvl3pPr marL="0" marR="0" indent="914377"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3pPr>
            <a:lvl4pPr marL="0" marR="0" indent="1371566"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4pPr>
            <a:lvl5pPr marL="0" marR="0" indent="1828754"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5pPr>
            <a:lvl6pPr marL="0" marR="0" indent="2285943"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6pPr>
            <a:lvl7pPr marL="0" marR="0" indent="2743131"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7pPr>
            <a:lvl8pPr marL="0" marR="0" indent="3200320"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8pPr>
            <a:lvl9pPr marL="0" marR="0" indent="3657509"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9pPr>
          </a:lstStyle>
          <a:p>
            <a:pPr marL="16117" defTabSz="1219139">
              <a:spcBef>
                <a:spcPts val="127"/>
              </a:spcBef>
            </a:pPr>
            <a:r>
              <a:rPr lang="en-US" sz="3500" kern="0" spc="-121" dirty="0">
                <a:solidFill>
                  <a:srgbClr val="313131"/>
                </a:solidFill>
                <a:latin typeface="Yantramanav "/>
              </a:rPr>
              <a:t>Highlights of the EU Directive</a:t>
            </a:r>
          </a:p>
          <a:p>
            <a:pPr marL="16117" defTabSz="1219139">
              <a:spcBef>
                <a:spcPts val="127"/>
              </a:spcBef>
            </a:pPr>
            <a:r>
              <a:rPr lang="en-US" sz="3500" kern="0" spc="-121" dirty="0">
                <a:solidFill>
                  <a:srgbClr val="313131"/>
                </a:solidFill>
                <a:latin typeface="Yantramanav "/>
              </a:rPr>
              <a:t>No. 2019/1937</a:t>
            </a:r>
          </a:p>
        </p:txBody>
      </p:sp>
      <p:sp>
        <p:nvSpPr>
          <p:cNvPr id="8" name="object 3">
            <a:extLst>
              <a:ext uri="{FF2B5EF4-FFF2-40B4-BE49-F238E27FC236}">
                <a16:creationId xmlns:a16="http://schemas.microsoft.com/office/drawing/2014/main" id="{80D49DDB-FCBA-B343-0485-8660346A7241}"/>
              </a:ext>
            </a:extLst>
          </p:cNvPr>
          <p:cNvSpPr/>
          <p:nvPr/>
        </p:nvSpPr>
        <p:spPr>
          <a:xfrm>
            <a:off x="1055291" y="1528841"/>
            <a:ext cx="959727" cy="99116"/>
          </a:xfrm>
          <a:custGeom>
            <a:avLst/>
            <a:gdLst/>
            <a:ahLst/>
            <a:cxnLst/>
            <a:rect l="l" t="t" r="r" b="b"/>
            <a:pathLst>
              <a:path w="756285" h="78105">
                <a:moveTo>
                  <a:pt x="755992" y="0"/>
                </a:moveTo>
                <a:lnTo>
                  <a:pt x="0" y="0"/>
                </a:lnTo>
                <a:lnTo>
                  <a:pt x="0" y="77762"/>
                </a:lnTo>
                <a:lnTo>
                  <a:pt x="755992" y="77762"/>
                </a:lnTo>
                <a:lnTo>
                  <a:pt x="755992" y="0"/>
                </a:lnTo>
                <a:close/>
              </a:path>
            </a:pathLst>
          </a:custGeom>
          <a:solidFill>
            <a:srgbClr val="FF8110"/>
          </a:solidFill>
          <a:ln>
            <a:solidFill>
              <a:srgbClr val="FF8110"/>
            </a:solidFill>
          </a:ln>
        </p:spPr>
        <p:txBody>
          <a:bodyPr wrap="square" lIns="0" tIns="0" rIns="0" bIns="0" rtlCol="0"/>
          <a:lstStyle/>
          <a:p>
            <a:pPr algn="ctr" defTabSz="1219169" hangingPunct="0">
              <a:defRPr/>
            </a:pPr>
            <a:endParaRPr sz="3046" kern="0">
              <a:solidFill>
                <a:srgbClr val="5E5E5E"/>
              </a:solidFill>
              <a:latin typeface="Helvetica Neue"/>
              <a:sym typeface="Helvetica Neue"/>
            </a:endParaRPr>
          </a:p>
        </p:txBody>
      </p:sp>
    </p:spTree>
    <p:extLst>
      <p:ext uri="{BB962C8B-B14F-4D97-AF65-F5344CB8AC3E}">
        <p14:creationId xmlns:p14="http://schemas.microsoft.com/office/powerpoint/2010/main" val="1408658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C8428B-DCD5-74BF-6E21-17E03F4B4867}"/>
              </a:ext>
            </a:extLst>
          </p:cNvPr>
          <p:cNvPicPr>
            <a:picLocks noChangeAspect="1"/>
          </p:cNvPicPr>
          <p:nvPr/>
        </p:nvPicPr>
        <p:blipFill rotWithShape="1">
          <a:blip r:embed="rId2">
            <a:clrChange>
              <a:clrFrom>
                <a:srgbClr val="000000">
                  <a:alpha val="0"/>
                </a:srgbClr>
              </a:clrFrom>
              <a:clrTo>
                <a:srgbClr val="000000">
                  <a:alpha val="0"/>
                </a:srgbClr>
              </a:clrTo>
            </a:clrChange>
          </a:blip>
          <a:srcRect r="5987"/>
          <a:stretch/>
        </p:blipFill>
        <p:spPr>
          <a:xfrm>
            <a:off x="8707675" y="187194"/>
            <a:ext cx="3185053" cy="867182"/>
          </a:xfrm>
          <a:prstGeom prst="rect">
            <a:avLst/>
          </a:prstGeom>
        </p:spPr>
      </p:pic>
      <p:sp>
        <p:nvSpPr>
          <p:cNvPr id="6" name="object 2">
            <a:extLst>
              <a:ext uri="{FF2B5EF4-FFF2-40B4-BE49-F238E27FC236}">
                <a16:creationId xmlns:a16="http://schemas.microsoft.com/office/drawing/2014/main" id="{6D358A5D-ACB8-E939-A196-86E190BF5785}"/>
              </a:ext>
            </a:extLst>
          </p:cNvPr>
          <p:cNvSpPr txBox="1">
            <a:spLocks/>
          </p:cNvSpPr>
          <p:nvPr/>
        </p:nvSpPr>
        <p:spPr>
          <a:xfrm>
            <a:off x="1043952" y="564153"/>
            <a:ext cx="6639478" cy="888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0" tIns="16117" rIns="0" bIns="0" rtlCol="0">
            <a:spAutoFit/>
          </a:bodyPr>
          <a:lstStyle>
            <a:lvl1pPr marL="0" marR="0" indent="0" algn="l" defTabSz="2438278" rtl="0" latinLnBrk="0">
              <a:lnSpc>
                <a:spcPct val="80000"/>
              </a:lnSpc>
              <a:spcBef>
                <a:spcPts val="0"/>
              </a:spcBef>
              <a:spcAft>
                <a:spcPts val="0"/>
              </a:spcAft>
              <a:buClrTx/>
              <a:buSzTx/>
              <a:buFontTx/>
              <a:buNone/>
              <a:tabLst/>
              <a:defRPr sz="6599" b="1" i="0" u="none" strike="noStrike" cap="none" spc="-169" baseline="0">
                <a:solidFill>
                  <a:schemeClr val="bg1"/>
                </a:solidFill>
                <a:uFillTx/>
                <a:latin typeface="Trebuchet MS"/>
                <a:ea typeface="+mn-ea"/>
                <a:cs typeface="Trebuchet MS"/>
                <a:sym typeface="Helvetica Neue"/>
              </a:defRPr>
            </a:lvl1pPr>
            <a:lvl2pPr marL="0" marR="0" indent="457189"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2pPr>
            <a:lvl3pPr marL="0" marR="0" indent="914377"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3pPr>
            <a:lvl4pPr marL="0" marR="0" indent="1371566"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4pPr>
            <a:lvl5pPr marL="0" marR="0" indent="1828754"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5pPr>
            <a:lvl6pPr marL="0" marR="0" indent="2285943"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6pPr>
            <a:lvl7pPr marL="0" marR="0" indent="2743131"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7pPr>
            <a:lvl8pPr marL="0" marR="0" indent="3200320"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8pPr>
            <a:lvl9pPr marL="0" marR="0" indent="3657509"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9pPr>
          </a:lstStyle>
          <a:p>
            <a:pPr marL="16117" defTabSz="1219139">
              <a:spcBef>
                <a:spcPts val="127"/>
              </a:spcBef>
            </a:pPr>
            <a:r>
              <a:rPr lang="en-US" sz="3500" kern="0" spc="-121" dirty="0">
                <a:solidFill>
                  <a:srgbClr val="313131"/>
                </a:solidFill>
                <a:latin typeface="Yantramanav "/>
              </a:rPr>
              <a:t>Transposition of the EU Directive in Member States in Southeast Europe</a:t>
            </a:r>
          </a:p>
        </p:txBody>
      </p:sp>
      <p:sp>
        <p:nvSpPr>
          <p:cNvPr id="8" name="object 3">
            <a:extLst>
              <a:ext uri="{FF2B5EF4-FFF2-40B4-BE49-F238E27FC236}">
                <a16:creationId xmlns:a16="http://schemas.microsoft.com/office/drawing/2014/main" id="{80D49DDB-FCBA-B343-0485-8660346A7241}"/>
              </a:ext>
            </a:extLst>
          </p:cNvPr>
          <p:cNvSpPr/>
          <p:nvPr/>
        </p:nvSpPr>
        <p:spPr>
          <a:xfrm>
            <a:off x="1043952" y="1529942"/>
            <a:ext cx="959727" cy="99116"/>
          </a:xfrm>
          <a:custGeom>
            <a:avLst/>
            <a:gdLst/>
            <a:ahLst/>
            <a:cxnLst/>
            <a:rect l="l" t="t" r="r" b="b"/>
            <a:pathLst>
              <a:path w="756285" h="78105">
                <a:moveTo>
                  <a:pt x="755992" y="0"/>
                </a:moveTo>
                <a:lnTo>
                  <a:pt x="0" y="0"/>
                </a:lnTo>
                <a:lnTo>
                  <a:pt x="0" y="77762"/>
                </a:lnTo>
                <a:lnTo>
                  <a:pt x="755992" y="77762"/>
                </a:lnTo>
                <a:lnTo>
                  <a:pt x="755992" y="0"/>
                </a:lnTo>
                <a:close/>
              </a:path>
            </a:pathLst>
          </a:custGeom>
          <a:solidFill>
            <a:srgbClr val="FF8110"/>
          </a:solidFill>
          <a:ln>
            <a:solidFill>
              <a:srgbClr val="FF8110"/>
            </a:solidFill>
          </a:ln>
        </p:spPr>
        <p:txBody>
          <a:bodyPr wrap="square" lIns="0" tIns="0" rIns="0" bIns="0" rtlCol="0"/>
          <a:lstStyle/>
          <a:p>
            <a:pPr algn="ctr" defTabSz="1219169" hangingPunct="0">
              <a:defRPr/>
            </a:pPr>
            <a:endParaRPr sz="3046" kern="0">
              <a:solidFill>
                <a:srgbClr val="5E5E5E"/>
              </a:solidFill>
              <a:latin typeface="Helvetica Neue"/>
              <a:sym typeface="Helvetica Neue"/>
            </a:endParaRPr>
          </a:p>
        </p:txBody>
      </p:sp>
      <p:graphicFrame>
        <p:nvGraphicFramePr>
          <p:cNvPr id="2" name="Table 1">
            <a:extLst>
              <a:ext uri="{FF2B5EF4-FFF2-40B4-BE49-F238E27FC236}">
                <a16:creationId xmlns:a16="http://schemas.microsoft.com/office/drawing/2014/main" id="{C0BF74C0-A55B-2B15-DAC5-4B5F6D7655D8}"/>
              </a:ext>
            </a:extLst>
          </p:cNvPr>
          <p:cNvGraphicFramePr>
            <a:graphicFrameLocks noGrp="1"/>
          </p:cNvGraphicFramePr>
          <p:nvPr/>
        </p:nvGraphicFramePr>
        <p:xfrm>
          <a:off x="1043952" y="1803449"/>
          <a:ext cx="10055540" cy="4769883"/>
        </p:xfrm>
        <a:graphic>
          <a:graphicData uri="http://schemas.openxmlformats.org/drawingml/2006/table">
            <a:tbl>
              <a:tblPr firstRow="1" bandRow="1">
                <a:tableStyleId>{5940675A-B579-460E-94D1-54222C63F5DA}</a:tableStyleId>
              </a:tblPr>
              <a:tblGrid>
                <a:gridCol w="1060272">
                  <a:extLst>
                    <a:ext uri="{9D8B030D-6E8A-4147-A177-3AD203B41FA5}">
                      <a16:colId xmlns:a16="http://schemas.microsoft.com/office/drawing/2014/main" val="706707785"/>
                    </a:ext>
                  </a:extLst>
                </a:gridCol>
                <a:gridCol w="2248817">
                  <a:extLst>
                    <a:ext uri="{9D8B030D-6E8A-4147-A177-3AD203B41FA5}">
                      <a16:colId xmlns:a16="http://schemas.microsoft.com/office/drawing/2014/main" val="3804514925"/>
                    </a:ext>
                  </a:extLst>
                </a:gridCol>
                <a:gridCol w="1304130">
                  <a:extLst>
                    <a:ext uri="{9D8B030D-6E8A-4147-A177-3AD203B41FA5}">
                      <a16:colId xmlns:a16="http://schemas.microsoft.com/office/drawing/2014/main" val="2704548633"/>
                    </a:ext>
                  </a:extLst>
                </a:gridCol>
                <a:gridCol w="1304130">
                  <a:extLst>
                    <a:ext uri="{9D8B030D-6E8A-4147-A177-3AD203B41FA5}">
                      <a16:colId xmlns:a16="http://schemas.microsoft.com/office/drawing/2014/main" val="1210778723"/>
                    </a:ext>
                  </a:extLst>
                </a:gridCol>
                <a:gridCol w="4138191">
                  <a:extLst>
                    <a:ext uri="{9D8B030D-6E8A-4147-A177-3AD203B41FA5}">
                      <a16:colId xmlns:a16="http://schemas.microsoft.com/office/drawing/2014/main" val="4109783902"/>
                    </a:ext>
                  </a:extLst>
                </a:gridCol>
              </a:tblGrid>
              <a:tr h="489624">
                <a:tc>
                  <a:txBody>
                    <a:bodyPr/>
                    <a:lstStyle/>
                    <a:p>
                      <a:pPr algn="l"/>
                      <a:endParaRPr lang="en-US" sz="1800" b="1" dirty="0">
                        <a:solidFill>
                          <a:schemeClr val="bg1"/>
                        </a:solidFill>
                        <a:effectLst>
                          <a:outerShdw blurRad="38100" dist="38100" dir="2700000" algn="tl">
                            <a:srgbClr val="000000">
                              <a:alpha val="43137"/>
                            </a:srgbClr>
                          </a:outerShdw>
                        </a:effectLst>
                      </a:endParaRPr>
                    </a:p>
                  </a:txBody>
                  <a:tcPr marL="45720" marR="45720" marT="22860" marB="22860" anchor="ctr">
                    <a:solidFill>
                      <a:srgbClr val="FF8110"/>
                    </a:solidFill>
                  </a:tcPr>
                </a:tc>
                <a:tc>
                  <a:txBody>
                    <a:bodyPr/>
                    <a:lstStyle/>
                    <a:p>
                      <a:pPr algn="l"/>
                      <a:r>
                        <a:rPr lang="en-US" sz="1400" b="1" dirty="0">
                          <a:solidFill>
                            <a:schemeClr val="bg1"/>
                          </a:solidFill>
                          <a:effectLst>
                            <a:outerShdw blurRad="38100" dist="38100" dir="2700000" algn="tl">
                              <a:srgbClr val="000000">
                                <a:alpha val="43137"/>
                              </a:srgbClr>
                            </a:outerShdw>
                          </a:effectLst>
                          <a:latin typeface="Yantramanav "/>
                        </a:rPr>
                        <a:t>Name of Law</a:t>
                      </a:r>
                    </a:p>
                  </a:txBody>
                  <a:tcPr marL="45720" marR="45720" marT="22860" marB="22860" anchor="ctr">
                    <a:solidFill>
                      <a:srgbClr val="FF8110"/>
                    </a:solidFill>
                  </a:tcPr>
                </a:tc>
                <a:tc>
                  <a:txBody>
                    <a:bodyPr/>
                    <a:lstStyle/>
                    <a:p>
                      <a:pPr algn="ctr"/>
                      <a:r>
                        <a:rPr lang="en-US" sz="1400" b="1" dirty="0">
                          <a:solidFill>
                            <a:schemeClr val="bg1"/>
                          </a:solidFill>
                          <a:effectLst>
                            <a:outerShdw blurRad="38100" dist="38100" dir="2700000" algn="tl">
                              <a:srgbClr val="000000">
                                <a:alpha val="43137"/>
                              </a:srgbClr>
                            </a:outerShdw>
                          </a:effectLst>
                          <a:latin typeface="Yantramanav "/>
                        </a:rPr>
                        <a:t>Compliance Start Date</a:t>
                      </a:r>
                    </a:p>
                  </a:txBody>
                  <a:tcPr marL="45720" marR="45720" marT="22860" marB="22860" anchor="ctr">
                    <a:solidFill>
                      <a:srgbClr val="FF8110"/>
                    </a:solidFill>
                  </a:tcPr>
                </a:tc>
                <a:tc>
                  <a:txBody>
                    <a:bodyPr/>
                    <a:lstStyle/>
                    <a:p>
                      <a:pPr algn="ctr"/>
                      <a:r>
                        <a:rPr lang="en-US" sz="1400" b="1" dirty="0">
                          <a:solidFill>
                            <a:schemeClr val="bg1"/>
                          </a:solidFill>
                          <a:effectLst>
                            <a:outerShdw blurRad="38100" dist="38100" dir="2700000" algn="tl">
                              <a:srgbClr val="000000">
                                <a:alpha val="43137"/>
                              </a:srgbClr>
                            </a:outerShdw>
                          </a:effectLst>
                          <a:latin typeface="Yantramanav "/>
                        </a:rPr>
                        <a:t>Minimum no. of Employees</a:t>
                      </a:r>
                    </a:p>
                  </a:txBody>
                  <a:tcPr marL="45720" marR="45720" marT="22860" marB="22860" anchor="ctr">
                    <a:solidFill>
                      <a:srgbClr val="FF8110"/>
                    </a:solidFill>
                  </a:tcPr>
                </a:tc>
                <a:tc>
                  <a:txBody>
                    <a:bodyPr/>
                    <a:lstStyle/>
                    <a:p>
                      <a:pPr algn="just"/>
                      <a:r>
                        <a:rPr lang="en-US" sz="1400" b="1" dirty="0">
                          <a:solidFill>
                            <a:schemeClr val="bg1"/>
                          </a:solidFill>
                          <a:effectLst>
                            <a:outerShdw blurRad="38100" dist="38100" dir="2700000" algn="tl">
                              <a:srgbClr val="000000">
                                <a:alpha val="43137"/>
                              </a:srgbClr>
                            </a:outerShdw>
                          </a:effectLst>
                          <a:latin typeface="Yantramanav "/>
                        </a:rPr>
                        <a:t>Additional Information</a:t>
                      </a:r>
                    </a:p>
                  </a:txBody>
                  <a:tcPr marL="45720" marR="45720" marT="22860" marB="22860" anchor="ctr">
                    <a:solidFill>
                      <a:srgbClr val="FF8110"/>
                    </a:solidFill>
                  </a:tcPr>
                </a:tc>
                <a:extLst>
                  <a:ext uri="{0D108BD9-81ED-4DB2-BD59-A6C34878D82A}">
                    <a16:rowId xmlns:a16="http://schemas.microsoft.com/office/drawing/2014/main" val="1780732607"/>
                  </a:ext>
                </a:extLst>
              </a:tr>
              <a:tr h="916070">
                <a:tc>
                  <a:txBody>
                    <a:bodyPr/>
                    <a:lstStyle/>
                    <a:p>
                      <a:pPr algn="l"/>
                      <a:r>
                        <a:rPr lang="en-US" sz="1400" b="1" dirty="0">
                          <a:solidFill>
                            <a:srgbClr val="000000"/>
                          </a:solidFill>
                          <a:latin typeface="Yantramanav "/>
                        </a:rPr>
                        <a:t>Romania</a:t>
                      </a:r>
                    </a:p>
                  </a:txBody>
                  <a:tcPr marL="45720" marR="45720" marT="22860" marB="22860" anchor="ctr"/>
                </a:tc>
                <a:tc>
                  <a:txBody>
                    <a:bodyPr/>
                    <a:lstStyle/>
                    <a:p>
                      <a:pPr algn="l"/>
                      <a:r>
                        <a:rPr lang="en-US" sz="1100" dirty="0">
                          <a:solidFill>
                            <a:srgbClr val="000000"/>
                          </a:solidFill>
                          <a:latin typeface="Yantramanav "/>
                        </a:rPr>
                        <a:t>Law no. 361/16.12.2022 on Whistleblower Protection for the Public Interest</a:t>
                      </a:r>
                    </a:p>
                  </a:txBody>
                  <a:tcPr marL="45720" marR="45720" marT="22860" marB="22860" anchor="ctr"/>
                </a:tc>
                <a:tc>
                  <a:txBody>
                    <a:bodyPr/>
                    <a:lstStyle/>
                    <a:p>
                      <a:pPr algn="ctr"/>
                      <a:r>
                        <a:rPr lang="en-US" sz="1100" dirty="0">
                          <a:solidFill>
                            <a:srgbClr val="000000"/>
                          </a:solidFill>
                          <a:latin typeface="Yantramanav "/>
                        </a:rPr>
                        <a:t>31.01.2023</a:t>
                      </a:r>
                    </a:p>
                    <a:p>
                      <a:pPr algn="ctr"/>
                      <a:r>
                        <a:rPr lang="en-US" sz="1100" dirty="0">
                          <a:solidFill>
                            <a:srgbClr val="000000"/>
                          </a:solidFill>
                          <a:latin typeface="Yantramanav "/>
                        </a:rPr>
                        <a:t>17.12.2023</a:t>
                      </a:r>
                    </a:p>
                  </a:txBody>
                  <a:tcPr marL="45720" marR="45720" marT="22860" marB="22860" anchor="ctr"/>
                </a:tc>
                <a:tc>
                  <a:txBody>
                    <a:bodyPr/>
                    <a:lstStyle/>
                    <a:p>
                      <a:pPr algn="ctr"/>
                      <a:r>
                        <a:rPr lang="en-US" sz="1100" dirty="0">
                          <a:solidFill>
                            <a:srgbClr val="000000"/>
                          </a:solidFill>
                          <a:latin typeface="Yantramanav "/>
                        </a:rPr>
                        <a:t>50</a:t>
                      </a:r>
                    </a:p>
                  </a:txBody>
                  <a:tcPr marL="45720" marR="45720" marT="22860" marB="22860" anchor="ctr"/>
                </a:tc>
                <a:tc>
                  <a:txBody>
                    <a:bodyPr/>
                    <a:lstStyle/>
                    <a:p>
                      <a:pPr algn="just"/>
                      <a:r>
                        <a:rPr lang="en-US" sz="1100" dirty="0">
                          <a:solidFill>
                            <a:srgbClr val="000000"/>
                          </a:solidFill>
                          <a:latin typeface="Yantramanav "/>
                        </a:rPr>
                        <a:t>In addition to entities required to implement a WB System, the National Integrity Agency (ANI) is empowered to collect and manage whistleblower reports from the public</a:t>
                      </a:r>
                    </a:p>
                    <a:p>
                      <a:pPr algn="just"/>
                      <a:r>
                        <a:rPr lang="en-US" sz="1100" dirty="0">
                          <a:solidFill>
                            <a:srgbClr val="000000"/>
                          </a:solidFill>
                          <a:latin typeface="Yantramanav "/>
                        </a:rPr>
                        <a:t>Entities between 50 to 249 employees are required to be fully compliant by 17 December 2023</a:t>
                      </a:r>
                    </a:p>
                  </a:txBody>
                  <a:tcPr marL="45720" marR="45720" marT="22860" marB="22860" anchor="ctr"/>
                </a:tc>
                <a:extLst>
                  <a:ext uri="{0D108BD9-81ED-4DB2-BD59-A6C34878D82A}">
                    <a16:rowId xmlns:a16="http://schemas.microsoft.com/office/drawing/2014/main" val="2174860243"/>
                  </a:ext>
                </a:extLst>
              </a:tr>
              <a:tr h="568595">
                <a:tc>
                  <a:txBody>
                    <a:bodyPr/>
                    <a:lstStyle/>
                    <a:p>
                      <a:pPr algn="l"/>
                      <a:r>
                        <a:rPr lang="en-US" sz="1400" b="1" dirty="0">
                          <a:solidFill>
                            <a:srgbClr val="000000"/>
                          </a:solidFill>
                          <a:latin typeface="Yantramanav "/>
                        </a:rPr>
                        <a:t>Greece</a:t>
                      </a:r>
                    </a:p>
                  </a:txBody>
                  <a:tcPr marL="45720" marR="45720" marT="22860" marB="22860" anchor="ctr"/>
                </a:tc>
                <a:tc>
                  <a:txBody>
                    <a:bodyPr/>
                    <a:lstStyle/>
                    <a:p>
                      <a:pPr algn="l"/>
                      <a:r>
                        <a:rPr lang="en-US" sz="1100" dirty="0">
                          <a:solidFill>
                            <a:srgbClr val="000000"/>
                          </a:solidFill>
                          <a:latin typeface="Yantramanav "/>
                        </a:rPr>
                        <a:t>The Greek  Whistleblower Law (4990/2022), a transposition of the EU Directive</a:t>
                      </a:r>
                    </a:p>
                  </a:txBody>
                  <a:tcPr marL="45720" marR="45720" marT="22860" marB="22860" anchor="ctr"/>
                </a:tc>
                <a:tc>
                  <a:txBody>
                    <a:bodyPr/>
                    <a:lstStyle/>
                    <a:p>
                      <a:pPr algn="ctr"/>
                      <a:r>
                        <a:rPr lang="en-US" sz="1100" dirty="0">
                          <a:solidFill>
                            <a:srgbClr val="000000"/>
                          </a:solidFill>
                          <a:latin typeface="Yantramanav "/>
                        </a:rPr>
                        <a:t>11.05.2023</a:t>
                      </a:r>
                    </a:p>
                    <a:p>
                      <a:pPr algn="ctr"/>
                      <a:r>
                        <a:rPr lang="en-US" sz="1100" dirty="0">
                          <a:solidFill>
                            <a:srgbClr val="000000"/>
                          </a:solidFill>
                          <a:latin typeface="Yantramanav "/>
                        </a:rPr>
                        <a:t>17.12.2023</a:t>
                      </a:r>
                    </a:p>
                  </a:txBody>
                  <a:tcPr marL="45720" marR="45720" marT="22860" marB="22860" anchor="ctr"/>
                </a:tc>
                <a:tc>
                  <a:txBody>
                    <a:bodyPr/>
                    <a:lstStyle/>
                    <a:p>
                      <a:pPr algn="ctr"/>
                      <a:r>
                        <a:rPr lang="en-US" sz="1100" dirty="0">
                          <a:solidFill>
                            <a:srgbClr val="000000"/>
                          </a:solidFill>
                          <a:latin typeface="Yantramanav "/>
                        </a:rPr>
                        <a:t>50</a:t>
                      </a:r>
                    </a:p>
                  </a:txBody>
                  <a:tcPr marL="45720" marR="45720" marT="22860" marB="22860" anchor="ctr"/>
                </a:tc>
                <a:tc>
                  <a:txBody>
                    <a:bodyPr/>
                    <a:lstStyle/>
                    <a:p>
                      <a:pPr marL="0" marR="0" lvl="0" indent="0" algn="just" defTabSz="584185"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Yantramanav "/>
                        </a:rPr>
                        <a:t>Entities with more than 250 employees are required to be compliant by 11 May 2023, while those between 50 to 249 employees are required to be fully compliant by 17 December 2023</a:t>
                      </a:r>
                    </a:p>
                  </a:txBody>
                  <a:tcPr marL="45720" marR="45720" marT="22860" marB="22860" anchor="ctr"/>
                </a:tc>
                <a:extLst>
                  <a:ext uri="{0D108BD9-81ED-4DB2-BD59-A6C34878D82A}">
                    <a16:rowId xmlns:a16="http://schemas.microsoft.com/office/drawing/2014/main" val="2524247690"/>
                  </a:ext>
                </a:extLst>
              </a:tr>
              <a:tr h="742333">
                <a:tc>
                  <a:txBody>
                    <a:bodyPr/>
                    <a:lstStyle/>
                    <a:p>
                      <a:pPr algn="l"/>
                      <a:r>
                        <a:rPr lang="en-US" sz="1400" b="1" dirty="0">
                          <a:solidFill>
                            <a:srgbClr val="000000"/>
                          </a:solidFill>
                          <a:latin typeface="Yantramanav "/>
                        </a:rPr>
                        <a:t>Bulgaria</a:t>
                      </a:r>
                    </a:p>
                  </a:txBody>
                  <a:tcPr marL="45720" marR="45720" marT="22860" marB="22860" anchor="ctr"/>
                </a:tc>
                <a:tc>
                  <a:txBody>
                    <a:bodyPr/>
                    <a:lstStyle/>
                    <a:p>
                      <a:pPr algn="l"/>
                      <a:r>
                        <a:rPr kumimoji="0" lang="en-US" sz="1100" b="0" i="0" u="none" strike="noStrike" kern="0" cap="none" spc="-89" normalizeH="0" baseline="0" noProof="0" dirty="0">
                          <a:ln>
                            <a:noFill/>
                          </a:ln>
                          <a:solidFill>
                            <a:srgbClr val="000000"/>
                          </a:solidFill>
                          <a:effectLst/>
                          <a:uLnTx/>
                          <a:uFillTx/>
                          <a:latin typeface="Yantramanav "/>
                          <a:cs typeface="Tahoma"/>
                          <a:sym typeface="Helvetica Neue"/>
                        </a:rPr>
                        <a:t>Bulgarian Whistleblower Law of 02.02.2023</a:t>
                      </a:r>
                      <a:endParaRPr lang="en-US" sz="1100" dirty="0">
                        <a:solidFill>
                          <a:srgbClr val="000000"/>
                        </a:solidFill>
                        <a:latin typeface="Yantramanav "/>
                      </a:endParaRPr>
                    </a:p>
                  </a:txBody>
                  <a:tcPr marL="45720" marR="45720" marT="22860" marB="22860" anchor="ctr"/>
                </a:tc>
                <a:tc>
                  <a:txBody>
                    <a:bodyPr/>
                    <a:lstStyle/>
                    <a:p>
                      <a:pPr algn="ctr"/>
                      <a:r>
                        <a:rPr lang="en-US" sz="1100" dirty="0">
                          <a:solidFill>
                            <a:srgbClr val="000000"/>
                          </a:solidFill>
                          <a:latin typeface="Yantramanav "/>
                        </a:rPr>
                        <a:t>04.05.2023</a:t>
                      </a:r>
                    </a:p>
                    <a:p>
                      <a:pPr algn="ctr"/>
                      <a:r>
                        <a:rPr lang="en-US" sz="1100" dirty="0">
                          <a:solidFill>
                            <a:srgbClr val="000000"/>
                          </a:solidFill>
                          <a:latin typeface="Yantramanav "/>
                        </a:rPr>
                        <a:t>(original)</a:t>
                      </a:r>
                    </a:p>
                    <a:p>
                      <a:pPr algn="ctr"/>
                      <a:r>
                        <a:rPr lang="en-US" sz="1100" dirty="0">
                          <a:solidFill>
                            <a:srgbClr val="000000"/>
                          </a:solidFill>
                          <a:latin typeface="Yantramanav "/>
                        </a:rPr>
                        <a:t>17.12.2023</a:t>
                      </a:r>
                    </a:p>
                    <a:p>
                      <a:pPr algn="ctr"/>
                      <a:r>
                        <a:rPr lang="en-US" sz="1100" dirty="0">
                          <a:solidFill>
                            <a:srgbClr val="000000"/>
                          </a:solidFill>
                          <a:latin typeface="Yantramanav "/>
                        </a:rPr>
                        <a:t>(prolonged)</a:t>
                      </a:r>
                    </a:p>
                  </a:txBody>
                  <a:tcPr marL="45720" marR="45720" marT="22860" marB="22860" anchor="ctr"/>
                </a:tc>
                <a:tc>
                  <a:txBody>
                    <a:bodyPr/>
                    <a:lstStyle/>
                    <a:p>
                      <a:pPr algn="ctr"/>
                      <a:r>
                        <a:rPr lang="en-US" sz="1100" dirty="0">
                          <a:solidFill>
                            <a:srgbClr val="000000"/>
                          </a:solidFill>
                          <a:latin typeface="Yantramanav "/>
                        </a:rPr>
                        <a:t>50</a:t>
                      </a:r>
                    </a:p>
                  </a:txBody>
                  <a:tcPr marL="45720" marR="45720" marT="22860" marB="22860" anchor="ctr"/>
                </a:tc>
                <a:tc>
                  <a:txBody>
                    <a:bodyPr/>
                    <a:lstStyle/>
                    <a:p>
                      <a:pPr algn="just"/>
                      <a:r>
                        <a:rPr lang="en-US" sz="1100" dirty="0">
                          <a:solidFill>
                            <a:srgbClr val="000000"/>
                          </a:solidFill>
                          <a:latin typeface="Yantramanav "/>
                        </a:rPr>
                        <a:t>The Law entered into force on 4 May 2023, but a prolonged implementation period extending to 17 December 2023 is envisaged for some private sector employers having between 50 and 249 employees</a:t>
                      </a:r>
                    </a:p>
                  </a:txBody>
                  <a:tcPr marL="45720" marR="45720" marT="22860" marB="22860" anchor="ctr"/>
                </a:tc>
                <a:extLst>
                  <a:ext uri="{0D108BD9-81ED-4DB2-BD59-A6C34878D82A}">
                    <a16:rowId xmlns:a16="http://schemas.microsoft.com/office/drawing/2014/main" val="2701076408"/>
                  </a:ext>
                </a:extLst>
              </a:tr>
              <a:tr h="742333">
                <a:tc>
                  <a:txBody>
                    <a:bodyPr/>
                    <a:lstStyle/>
                    <a:p>
                      <a:pPr algn="l"/>
                      <a:r>
                        <a:rPr lang="en-US" sz="1400" b="1" dirty="0">
                          <a:solidFill>
                            <a:srgbClr val="000000"/>
                          </a:solidFill>
                          <a:latin typeface="Yantramanav "/>
                        </a:rPr>
                        <a:t>Cyprus</a:t>
                      </a:r>
                    </a:p>
                  </a:txBody>
                  <a:tcPr marL="45720" marR="45720" marT="22860" marB="22860" anchor="ctr"/>
                </a:tc>
                <a:tc>
                  <a:txBody>
                    <a:bodyPr/>
                    <a:lstStyle/>
                    <a:p>
                      <a:pPr algn="l"/>
                      <a:r>
                        <a:rPr lang="en-US" sz="1100" dirty="0">
                          <a:solidFill>
                            <a:srgbClr val="000000"/>
                          </a:solidFill>
                          <a:latin typeface="Yantramanav "/>
                        </a:rPr>
                        <a:t>Original whistleblower framework was introduced into the Labor Law in 2016. New Whistleblowing Law passed on 04.02.2022</a:t>
                      </a:r>
                    </a:p>
                  </a:txBody>
                  <a:tcPr marL="45720" marR="45720" marT="22860" marB="22860" anchor="ctr"/>
                </a:tc>
                <a:tc>
                  <a:txBody>
                    <a:bodyPr/>
                    <a:lstStyle/>
                    <a:p>
                      <a:pPr algn="ctr"/>
                      <a:r>
                        <a:rPr lang="en-US" sz="1100" dirty="0">
                          <a:solidFill>
                            <a:srgbClr val="000000"/>
                          </a:solidFill>
                          <a:latin typeface="Yantramanav "/>
                        </a:rPr>
                        <a:t>04.02.2022</a:t>
                      </a:r>
                    </a:p>
                    <a:p>
                      <a:pPr algn="ctr"/>
                      <a:r>
                        <a:rPr lang="en-US" sz="1100" dirty="0">
                          <a:solidFill>
                            <a:srgbClr val="000000"/>
                          </a:solidFill>
                          <a:latin typeface="Yantramanav "/>
                        </a:rPr>
                        <a:t>17.12.2023</a:t>
                      </a:r>
                    </a:p>
                    <a:p>
                      <a:pPr algn="ctr"/>
                      <a:r>
                        <a:rPr lang="en-US" sz="1100" dirty="0">
                          <a:solidFill>
                            <a:srgbClr val="000000"/>
                          </a:solidFill>
                          <a:latin typeface="Yantramanav "/>
                        </a:rPr>
                        <a:t>(prolonged)</a:t>
                      </a:r>
                    </a:p>
                  </a:txBody>
                  <a:tcPr marL="45720" marR="45720" marT="22860" marB="22860" anchor="ctr"/>
                </a:tc>
                <a:tc>
                  <a:txBody>
                    <a:bodyPr/>
                    <a:lstStyle/>
                    <a:p>
                      <a:pPr algn="ctr"/>
                      <a:r>
                        <a:rPr lang="en-US" sz="1100" dirty="0">
                          <a:solidFill>
                            <a:srgbClr val="000000"/>
                          </a:solidFill>
                          <a:latin typeface="Yantramanav "/>
                        </a:rPr>
                        <a:t>50</a:t>
                      </a:r>
                    </a:p>
                  </a:txBody>
                  <a:tcPr marL="45720" marR="45720" marT="22860" marB="22860" anchor="ctr"/>
                </a:tc>
                <a:tc>
                  <a:txBody>
                    <a:bodyPr/>
                    <a:lstStyle/>
                    <a:p>
                      <a:pPr marL="0" marR="0" lvl="0" indent="0" algn="just" defTabSz="584185"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Yantramanav "/>
                        </a:rPr>
                        <a:t>Entities between 50 to 249 employees are required to be fully compliant by 17 December 2023</a:t>
                      </a:r>
                    </a:p>
                  </a:txBody>
                  <a:tcPr marL="45720" marR="45720" marT="22860" marB="22860" anchor="ctr"/>
                </a:tc>
                <a:extLst>
                  <a:ext uri="{0D108BD9-81ED-4DB2-BD59-A6C34878D82A}">
                    <a16:rowId xmlns:a16="http://schemas.microsoft.com/office/drawing/2014/main" val="1833254812"/>
                  </a:ext>
                </a:extLst>
              </a:tr>
              <a:tr h="568595">
                <a:tc>
                  <a:txBody>
                    <a:bodyPr/>
                    <a:lstStyle/>
                    <a:p>
                      <a:pPr algn="l"/>
                      <a:r>
                        <a:rPr lang="en-US" sz="1400" b="1" dirty="0">
                          <a:solidFill>
                            <a:srgbClr val="000000"/>
                          </a:solidFill>
                          <a:latin typeface="Yantramanav "/>
                        </a:rPr>
                        <a:t>Croatia</a:t>
                      </a:r>
                    </a:p>
                  </a:txBody>
                  <a:tcPr marL="45720" marR="45720" marT="22860" marB="22860" anchor="ctr"/>
                </a:tc>
                <a:tc>
                  <a:txBody>
                    <a:bodyPr/>
                    <a:lstStyle/>
                    <a:p>
                      <a:pPr algn="l"/>
                      <a:r>
                        <a:rPr lang="en-US" sz="1100" spc="-89" dirty="0">
                          <a:solidFill>
                            <a:srgbClr val="000000"/>
                          </a:solidFill>
                          <a:latin typeface="Yantramanav "/>
                          <a:cs typeface="Tahoma"/>
                        </a:rPr>
                        <a:t>The Act on the Protection of Persons Reporting Irregularities (Official Gazette No. 46/2022)</a:t>
                      </a:r>
                      <a:endParaRPr lang="en-US" sz="1100" dirty="0">
                        <a:solidFill>
                          <a:srgbClr val="000000"/>
                        </a:solidFill>
                        <a:latin typeface="Yantramanav "/>
                      </a:endParaRPr>
                    </a:p>
                  </a:txBody>
                  <a:tcPr marL="45720" marR="45720" marT="22860" marB="22860" anchor="ctr"/>
                </a:tc>
                <a:tc>
                  <a:txBody>
                    <a:bodyPr/>
                    <a:lstStyle/>
                    <a:p>
                      <a:pPr algn="ctr"/>
                      <a:r>
                        <a:rPr lang="en-US" sz="1100" dirty="0">
                          <a:solidFill>
                            <a:srgbClr val="000000"/>
                          </a:solidFill>
                          <a:latin typeface="Yantramanav "/>
                        </a:rPr>
                        <a:t>23.04.2022</a:t>
                      </a:r>
                    </a:p>
                    <a:p>
                      <a:pPr algn="ctr"/>
                      <a:r>
                        <a:rPr lang="en-US" sz="1100" dirty="0">
                          <a:solidFill>
                            <a:srgbClr val="000000"/>
                          </a:solidFill>
                          <a:latin typeface="Yantramanav "/>
                        </a:rPr>
                        <a:t>17.12.2023</a:t>
                      </a:r>
                    </a:p>
                    <a:p>
                      <a:pPr algn="ctr"/>
                      <a:r>
                        <a:rPr lang="en-US" sz="1100" dirty="0">
                          <a:solidFill>
                            <a:srgbClr val="000000"/>
                          </a:solidFill>
                          <a:latin typeface="Yantramanav "/>
                        </a:rPr>
                        <a:t>(prolonged)</a:t>
                      </a:r>
                    </a:p>
                  </a:txBody>
                  <a:tcPr marL="45720" marR="45720" marT="22860" marB="22860" anchor="ctr"/>
                </a:tc>
                <a:tc>
                  <a:txBody>
                    <a:bodyPr/>
                    <a:lstStyle/>
                    <a:p>
                      <a:pPr algn="ctr"/>
                      <a:r>
                        <a:rPr lang="en-US" sz="1100" dirty="0">
                          <a:solidFill>
                            <a:srgbClr val="000000"/>
                          </a:solidFill>
                          <a:latin typeface="Yantramanav "/>
                        </a:rPr>
                        <a:t>50</a:t>
                      </a:r>
                    </a:p>
                  </a:txBody>
                  <a:tcPr marL="45720" marR="45720" marT="22860" marB="22860" anchor="ctr"/>
                </a:tc>
                <a:tc>
                  <a:txBody>
                    <a:bodyPr/>
                    <a:lstStyle/>
                    <a:p>
                      <a:pPr marL="0" marR="0" lvl="0" indent="0" algn="just" defTabSz="584185"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Yantramanav "/>
                        </a:rPr>
                        <a:t>Entities between 50 to 249 employees are required to be fully compliant by 17 December 2023</a:t>
                      </a:r>
                    </a:p>
                  </a:txBody>
                  <a:tcPr marL="45720" marR="45720" marT="22860" marB="22860" anchor="ctr"/>
                </a:tc>
                <a:extLst>
                  <a:ext uri="{0D108BD9-81ED-4DB2-BD59-A6C34878D82A}">
                    <a16:rowId xmlns:a16="http://schemas.microsoft.com/office/drawing/2014/main" val="1424435366"/>
                  </a:ext>
                </a:extLst>
              </a:tr>
              <a:tr h="742333">
                <a:tc>
                  <a:txBody>
                    <a:bodyPr/>
                    <a:lstStyle/>
                    <a:p>
                      <a:pPr algn="l"/>
                      <a:r>
                        <a:rPr lang="en-US" sz="1400" b="1" dirty="0">
                          <a:solidFill>
                            <a:srgbClr val="000000"/>
                          </a:solidFill>
                          <a:latin typeface="Yantramanav "/>
                        </a:rPr>
                        <a:t>Slovenia</a:t>
                      </a:r>
                    </a:p>
                  </a:txBody>
                  <a:tcPr marL="45720" marR="45720" marT="22860" marB="22860" anchor="ctr"/>
                </a:tc>
                <a:tc>
                  <a:txBody>
                    <a:bodyPr/>
                    <a:lstStyle/>
                    <a:p>
                      <a:pPr algn="l"/>
                      <a:r>
                        <a:rPr lang="en-US" sz="1100" spc="-89" dirty="0">
                          <a:solidFill>
                            <a:srgbClr val="000000"/>
                          </a:solidFill>
                          <a:latin typeface="Yantramanav "/>
                          <a:cs typeface="Tahoma"/>
                        </a:rPr>
                        <a:t>The Reporting Persons Protection Act of 27.01.2023</a:t>
                      </a:r>
                      <a:endParaRPr lang="en-US" sz="1100" dirty="0">
                        <a:solidFill>
                          <a:srgbClr val="000000"/>
                        </a:solidFill>
                        <a:latin typeface="Yantramanav "/>
                      </a:endParaRPr>
                    </a:p>
                  </a:txBody>
                  <a:tcPr marL="45720" marR="45720" marT="22860" marB="22860" anchor="ctr"/>
                </a:tc>
                <a:tc>
                  <a:txBody>
                    <a:bodyPr/>
                    <a:lstStyle/>
                    <a:p>
                      <a:pPr algn="ctr"/>
                      <a:r>
                        <a:rPr lang="en-US" sz="1100" dirty="0">
                          <a:solidFill>
                            <a:srgbClr val="000000"/>
                          </a:solidFill>
                          <a:latin typeface="Yantramanav "/>
                        </a:rPr>
                        <a:t>22.02.2023</a:t>
                      </a:r>
                    </a:p>
                    <a:p>
                      <a:pPr algn="ctr"/>
                      <a:r>
                        <a:rPr lang="en-US" sz="1100" dirty="0">
                          <a:solidFill>
                            <a:srgbClr val="000000"/>
                          </a:solidFill>
                          <a:latin typeface="Yantramanav "/>
                        </a:rPr>
                        <a:t>17.12.2023</a:t>
                      </a:r>
                    </a:p>
                    <a:p>
                      <a:pPr algn="ctr"/>
                      <a:r>
                        <a:rPr lang="en-US" sz="1100" dirty="0">
                          <a:solidFill>
                            <a:srgbClr val="000000"/>
                          </a:solidFill>
                          <a:latin typeface="Yantramanav "/>
                        </a:rPr>
                        <a:t>(prolonged)</a:t>
                      </a:r>
                    </a:p>
                  </a:txBody>
                  <a:tcPr marL="45720" marR="45720" marT="22860" marB="22860" anchor="ctr"/>
                </a:tc>
                <a:tc>
                  <a:txBody>
                    <a:bodyPr/>
                    <a:lstStyle/>
                    <a:p>
                      <a:pPr algn="ctr"/>
                      <a:r>
                        <a:rPr lang="en-US" sz="1100" dirty="0">
                          <a:solidFill>
                            <a:srgbClr val="000000"/>
                          </a:solidFill>
                          <a:latin typeface="Yantramanav "/>
                        </a:rPr>
                        <a:t>50</a:t>
                      </a:r>
                    </a:p>
                  </a:txBody>
                  <a:tcPr marL="45720" marR="45720" marT="22860" marB="22860" anchor="ctr"/>
                </a:tc>
                <a:tc>
                  <a:txBody>
                    <a:bodyPr/>
                    <a:lstStyle/>
                    <a:p>
                      <a:pPr marL="0" marR="0" lvl="0" indent="0" algn="just" defTabSz="584185"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Yantramanav "/>
                        </a:rPr>
                        <a:t>Entities between 50 to 249 employees are required to be fully compliant by 17 December 2023</a:t>
                      </a:r>
                    </a:p>
                    <a:p>
                      <a:pPr algn="just"/>
                      <a:r>
                        <a:rPr lang="en-US" sz="1100" spc="-89" dirty="0">
                          <a:solidFill>
                            <a:srgbClr val="000000"/>
                          </a:solidFill>
                          <a:latin typeface="Yantramanav "/>
                          <a:cs typeface="Tahoma"/>
                        </a:rPr>
                        <a:t>Entities with &gt;10 employees and engaged in activities related to environmental management and protection also need to have a WB System in place</a:t>
                      </a:r>
                      <a:endParaRPr lang="en-US" sz="1100" dirty="0">
                        <a:solidFill>
                          <a:srgbClr val="000000"/>
                        </a:solidFill>
                        <a:latin typeface="Yantramanav "/>
                      </a:endParaRPr>
                    </a:p>
                  </a:txBody>
                  <a:tcPr marL="45720" marR="45720" marT="22860" marB="22860" anchor="ctr"/>
                </a:tc>
                <a:extLst>
                  <a:ext uri="{0D108BD9-81ED-4DB2-BD59-A6C34878D82A}">
                    <a16:rowId xmlns:a16="http://schemas.microsoft.com/office/drawing/2014/main" val="3155807504"/>
                  </a:ext>
                </a:extLst>
              </a:tr>
            </a:tbl>
          </a:graphicData>
        </a:graphic>
      </p:graphicFrame>
    </p:spTree>
    <p:extLst>
      <p:ext uri="{BB962C8B-B14F-4D97-AF65-F5344CB8AC3E}">
        <p14:creationId xmlns:p14="http://schemas.microsoft.com/office/powerpoint/2010/main" val="90946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1102EF9-561D-21C5-E24D-C91E0AC123A5}"/>
              </a:ext>
            </a:extLst>
          </p:cNvPr>
          <p:cNvSpPr/>
          <p:nvPr/>
        </p:nvSpPr>
        <p:spPr>
          <a:xfrm>
            <a:off x="846728" y="1905571"/>
            <a:ext cx="2511632" cy="4607372"/>
          </a:xfrm>
          <a:prstGeom prst="roundRect">
            <a:avLst/>
          </a:prstGeom>
          <a:noFill/>
          <a:ln w="12700" cap="flat">
            <a:solidFill>
              <a:srgbClr val="FF811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oAutofit/>
          </a:bodyPr>
          <a:lstStyle/>
          <a:p>
            <a:pPr marL="16117" marR="24981" algn="ctr" defTabSz="1219169" hangingPunct="0">
              <a:spcBef>
                <a:spcPts val="127"/>
              </a:spcBef>
              <a:buClr>
                <a:srgbClr val="FF8110"/>
              </a:buClr>
              <a:tabLst>
                <a:tab pos="244957" algn="l"/>
              </a:tabLst>
              <a:defRPr/>
            </a:pPr>
            <a:r>
              <a:rPr lang="en-US" b="1" kern="0" spc="-45" dirty="0">
                <a:solidFill>
                  <a:srgbClr val="FF8110"/>
                </a:solidFill>
                <a:latin typeface="Yantramanav "/>
                <a:cs typeface="Tahoma"/>
                <a:sym typeface="Helvetica Neue"/>
              </a:rPr>
              <a:t>Turkey</a:t>
            </a: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r>
              <a:rPr lang="en-US" sz="1200" kern="0" spc="-45" dirty="0">
                <a:solidFill>
                  <a:srgbClr val="313131"/>
                </a:solidFill>
                <a:latin typeface="Yantramanav "/>
                <a:cs typeface="Tahoma"/>
                <a:sym typeface="Helvetica Neue"/>
              </a:rPr>
              <a:t>There is no Whistleblowing Law in Turkey. Organizations are not required to establish a Whistleblowing System or reporting channels.</a:t>
            </a: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r>
              <a:rPr lang="en-US" sz="1200" kern="0" spc="-45" dirty="0">
                <a:solidFill>
                  <a:srgbClr val="313131"/>
                </a:solidFill>
                <a:latin typeface="Yantramanav "/>
                <a:cs typeface="Tahoma"/>
                <a:sym typeface="Helvetica Neue"/>
              </a:rPr>
              <a:t>Employees are required by the Turkish Labor Law to report irregularities to their superiors or HR. If they witness criminal acts, they are required to report them to the authorities.</a:t>
            </a: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r>
              <a:rPr lang="en-US" sz="1200" kern="0" spc="-45" dirty="0">
                <a:solidFill>
                  <a:srgbClr val="313131"/>
                </a:solidFill>
                <a:latin typeface="Yantramanav "/>
                <a:cs typeface="Tahoma"/>
                <a:sym typeface="Helvetica Neue"/>
              </a:rPr>
              <a:t>Whistleblower protection is given under the Turkish Labor Law. Special protection is offered to heath and safety officers that report irregularities</a:t>
            </a:r>
            <a:r>
              <a:rPr lang="en-US" sz="1200" kern="0" spc="-45" dirty="0">
                <a:solidFill>
                  <a:srgbClr val="313131"/>
                </a:solidFill>
                <a:latin typeface="Helvetica Neue"/>
                <a:cs typeface="Tahoma"/>
                <a:sym typeface="Helvetica Neue"/>
              </a:rPr>
              <a:t>.</a:t>
            </a:r>
          </a:p>
        </p:txBody>
      </p:sp>
      <p:sp>
        <p:nvSpPr>
          <p:cNvPr id="11" name="Rectangle: Rounded Corners 10">
            <a:extLst>
              <a:ext uri="{FF2B5EF4-FFF2-40B4-BE49-F238E27FC236}">
                <a16:creationId xmlns:a16="http://schemas.microsoft.com/office/drawing/2014/main" id="{64CD5F61-4F0C-411E-EDC8-2CCC3C995A52}"/>
              </a:ext>
            </a:extLst>
          </p:cNvPr>
          <p:cNvSpPr/>
          <p:nvPr/>
        </p:nvSpPr>
        <p:spPr>
          <a:xfrm>
            <a:off x="3610293" y="1905570"/>
            <a:ext cx="2511632" cy="4607372"/>
          </a:xfrm>
          <a:prstGeom prst="roundRect">
            <a:avLst/>
          </a:prstGeom>
          <a:noFill/>
          <a:ln w="12700" cap="flat">
            <a:solidFill>
              <a:srgbClr val="FF811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oAutofit/>
          </a:bodyPr>
          <a:lstStyle/>
          <a:p>
            <a:pPr marL="16117" marR="24981" algn="ctr" defTabSz="1219169" hangingPunct="0">
              <a:spcBef>
                <a:spcPts val="127"/>
              </a:spcBef>
              <a:buClr>
                <a:srgbClr val="FF8110"/>
              </a:buClr>
              <a:tabLst>
                <a:tab pos="244957" algn="l"/>
              </a:tabLst>
              <a:defRPr/>
            </a:pPr>
            <a:r>
              <a:rPr lang="en-US" b="1" kern="0" spc="-45" dirty="0">
                <a:solidFill>
                  <a:srgbClr val="FF8110"/>
                </a:solidFill>
                <a:latin typeface="Yantramanav "/>
                <a:cs typeface="Tahoma"/>
                <a:sym typeface="Helvetica Neue"/>
              </a:rPr>
              <a:t>Serbia</a:t>
            </a: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r>
              <a:rPr lang="en-US" sz="1200" kern="0" spc="-45" dirty="0">
                <a:solidFill>
                  <a:srgbClr val="313131"/>
                </a:solidFill>
                <a:latin typeface="Yantramanav "/>
                <a:cs typeface="Tahoma"/>
                <a:sym typeface="Helvetica Neue"/>
              </a:rPr>
              <a:t>The Serbian Law on the Protection of Whistleblowers entered into force on 4 December 2014. </a:t>
            </a: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r>
              <a:rPr lang="en-US" sz="1200" kern="0" spc="-45" dirty="0">
                <a:solidFill>
                  <a:srgbClr val="313131"/>
                </a:solidFill>
                <a:latin typeface="Yantramanav "/>
                <a:cs typeface="Tahoma"/>
                <a:sym typeface="Helvetica Neue"/>
              </a:rPr>
              <a:t>Since June 2015, all entities with more than 10 employees are required to establish a Whistleblowing framework, procedure and reporting channels.</a:t>
            </a: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r>
              <a:rPr lang="en-US" sz="1200" kern="0" spc="-45" dirty="0">
                <a:solidFill>
                  <a:srgbClr val="313131"/>
                </a:solidFill>
                <a:latin typeface="Yantramanav "/>
                <a:cs typeface="Tahoma"/>
                <a:sym typeface="Helvetica Neue"/>
              </a:rPr>
              <a:t>The law pr</a:t>
            </a:r>
            <a:r>
              <a:rPr lang="en-US" sz="1200" kern="0" spc="-45" dirty="0" err="1">
                <a:solidFill>
                  <a:srgbClr val="313131"/>
                </a:solidFill>
                <a:latin typeface="Yantramanav "/>
                <a:cs typeface="Tahoma"/>
                <a:sym typeface="Helvetica Neue"/>
              </a:rPr>
              <a:t>ovides</a:t>
            </a:r>
            <a:r>
              <a:rPr lang="en-US" sz="1200" kern="0" spc="-45" dirty="0">
                <a:solidFill>
                  <a:srgbClr val="313131"/>
                </a:solidFill>
                <a:latin typeface="Yantramanav "/>
                <a:cs typeface="Tahoma"/>
                <a:sym typeface="Helvetica Neue"/>
              </a:rPr>
              <a:t> for the protection of whistleblowers against retaliation and discriminatory acts. </a:t>
            </a: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r>
              <a:rPr lang="en-US" sz="1200" kern="0" spc="-45" dirty="0">
                <a:solidFill>
                  <a:srgbClr val="313131"/>
                </a:solidFill>
                <a:latin typeface="Yantramanav "/>
                <a:cs typeface="Tahoma"/>
                <a:sym typeface="Helvetica Neue"/>
              </a:rPr>
              <a:t>There are personal data protection requirements in Serbia covering the personal data of the whistleblowers. The local data protection law resembles the EU GDPR framework.</a:t>
            </a:r>
            <a:endParaRPr lang="en-US" sz="1200" kern="0" dirty="0">
              <a:solidFill>
                <a:srgbClr val="5E5E5E"/>
              </a:solidFill>
              <a:latin typeface="Yantramanav "/>
              <a:cs typeface="Tahoma"/>
              <a:sym typeface="Helvetica Neue"/>
            </a:endParaRPr>
          </a:p>
        </p:txBody>
      </p:sp>
      <p:sp>
        <p:nvSpPr>
          <p:cNvPr id="12" name="Rectangle: Rounded Corners 11">
            <a:extLst>
              <a:ext uri="{FF2B5EF4-FFF2-40B4-BE49-F238E27FC236}">
                <a16:creationId xmlns:a16="http://schemas.microsoft.com/office/drawing/2014/main" id="{F6E3A0BF-2FFE-DC20-1108-D76456E778F2}"/>
              </a:ext>
            </a:extLst>
          </p:cNvPr>
          <p:cNvSpPr/>
          <p:nvPr/>
        </p:nvSpPr>
        <p:spPr>
          <a:xfrm>
            <a:off x="6322009" y="1905570"/>
            <a:ext cx="2511632" cy="4607372"/>
          </a:xfrm>
          <a:prstGeom prst="roundRect">
            <a:avLst/>
          </a:prstGeom>
          <a:noFill/>
          <a:ln w="12700" cap="flat">
            <a:solidFill>
              <a:srgbClr val="FF811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oAutofit/>
          </a:bodyPr>
          <a:lstStyle/>
          <a:p>
            <a:pPr marL="16117" marR="24981" algn="ctr" defTabSz="1219169" hangingPunct="0">
              <a:spcBef>
                <a:spcPts val="127"/>
              </a:spcBef>
              <a:buClr>
                <a:srgbClr val="FF8110"/>
              </a:buClr>
              <a:tabLst>
                <a:tab pos="244957" algn="l"/>
              </a:tabLst>
              <a:defRPr/>
            </a:pPr>
            <a:r>
              <a:rPr lang="en-US" b="1" kern="0" spc="-45" dirty="0">
                <a:solidFill>
                  <a:srgbClr val="FF8110"/>
                </a:solidFill>
                <a:latin typeface="Yantramanav "/>
                <a:cs typeface="Tahoma"/>
                <a:sym typeface="Helvetica Neue"/>
              </a:rPr>
              <a:t>Albania</a:t>
            </a: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r>
              <a:rPr lang="en-US" sz="1200" kern="0" spc="-45" dirty="0">
                <a:solidFill>
                  <a:srgbClr val="313131"/>
                </a:solidFill>
                <a:latin typeface="Yantramanav "/>
                <a:cs typeface="Tahoma"/>
                <a:sym typeface="Helvetica Neue"/>
              </a:rPr>
              <a:t>The Albanian Law 60/2016</a:t>
            </a:r>
          </a:p>
          <a:p>
            <a:pPr marL="16117" marR="24981" algn="ctr" defTabSz="1219169" hangingPunct="0">
              <a:spcBef>
                <a:spcPts val="127"/>
              </a:spcBef>
              <a:buClr>
                <a:srgbClr val="FF8110"/>
              </a:buClr>
              <a:tabLst>
                <a:tab pos="244957" algn="l"/>
              </a:tabLst>
              <a:defRPr/>
            </a:pPr>
            <a:r>
              <a:rPr lang="en-US" sz="1200" kern="0" spc="-45" dirty="0">
                <a:solidFill>
                  <a:srgbClr val="313131"/>
                </a:solidFill>
                <a:latin typeface="Yantramanav "/>
                <a:cs typeface="Tahoma"/>
                <a:sym typeface="Helvetica Neue"/>
              </a:rPr>
              <a:t>on the Protection of Whistleblowers entered into force in 2016.</a:t>
            </a: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r>
              <a:rPr lang="en-US" sz="1200" kern="0" spc="-45" dirty="0">
                <a:solidFill>
                  <a:srgbClr val="313131"/>
                </a:solidFill>
                <a:latin typeface="Yantramanav "/>
                <a:cs typeface="Tahoma"/>
                <a:sym typeface="Helvetica Neue"/>
              </a:rPr>
              <a:t>This law establishes rules on whistleblowing on a suspected corruption act or practice by whistleblowers in the public and private sector, the mechanisms for the protection of whistleblowers and the obligations of public authorities and private entities related to  whistleblowing.</a:t>
            </a: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r>
              <a:rPr lang="en-US" sz="1200" kern="0" spc="-45" dirty="0">
                <a:solidFill>
                  <a:srgbClr val="313131"/>
                </a:solidFill>
                <a:latin typeface="Yantramanav "/>
                <a:cs typeface="Tahoma"/>
                <a:sym typeface="Helvetica Neue"/>
              </a:rPr>
              <a:t>A whistleblower is provided protection under this law for reporting a suspected corruption act or practice in good faith.</a:t>
            </a:r>
          </a:p>
        </p:txBody>
      </p:sp>
      <p:sp>
        <p:nvSpPr>
          <p:cNvPr id="6" name="object 2">
            <a:extLst>
              <a:ext uri="{FF2B5EF4-FFF2-40B4-BE49-F238E27FC236}">
                <a16:creationId xmlns:a16="http://schemas.microsoft.com/office/drawing/2014/main" id="{6D358A5D-ACB8-E939-A196-86E190BF5785}"/>
              </a:ext>
            </a:extLst>
          </p:cNvPr>
          <p:cNvSpPr txBox="1">
            <a:spLocks/>
          </p:cNvSpPr>
          <p:nvPr/>
        </p:nvSpPr>
        <p:spPr>
          <a:xfrm>
            <a:off x="846728" y="620785"/>
            <a:ext cx="6613599" cy="888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0" tIns="16117" rIns="0" bIns="0" rtlCol="0">
            <a:spAutoFit/>
          </a:bodyPr>
          <a:lstStyle>
            <a:lvl1pPr marL="0" marR="0" indent="0" algn="l" defTabSz="2438278" rtl="0" latinLnBrk="0">
              <a:lnSpc>
                <a:spcPct val="80000"/>
              </a:lnSpc>
              <a:spcBef>
                <a:spcPts val="0"/>
              </a:spcBef>
              <a:spcAft>
                <a:spcPts val="0"/>
              </a:spcAft>
              <a:buClrTx/>
              <a:buSzTx/>
              <a:buFontTx/>
              <a:buNone/>
              <a:tabLst/>
              <a:defRPr sz="6599" b="1" i="0" u="none" strike="noStrike" cap="none" spc="-169" baseline="0">
                <a:solidFill>
                  <a:schemeClr val="bg1"/>
                </a:solidFill>
                <a:uFillTx/>
                <a:latin typeface="Trebuchet MS"/>
                <a:ea typeface="+mn-ea"/>
                <a:cs typeface="Trebuchet MS"/>
                <a:sym typeface="Helvetica Neue"/>
              </a:defRPr>
            </a:lvl1pPr>
            <a:lvl2pPr marL="0" marR="0" indent="457189"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2pPr>
            <a:lvl3pPr marL="0" marR="0" indent="914377"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3pPr>
            <a:lvl4pPr marL="0" marR="0" indent="1371566"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4pPr>
            <a:lvl5pPr marL="0" marR="0" indent="1828754"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5pPr>
            <a:lvl6pPr marL="0" marR="0" indent="2285943"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6pPr>
            <a:lvl7pPr marL="0" marR="0" indent="2743131"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7pPr>
            <a:lvl8pPr marL="0" marR="0" indent="3200320"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8pPr>
            <a:lvl9pPr marL="0" marR="0" indent="3657509" algn="l" defTabSz="2438278" rtl="0" latinLnBrk="0">
              <a:lnSpc>
                <a:spcPct val="80000"/>
              </a:lnSpc>
              <a:spcBef>
                <a:spcPts val="0"/>
              </a:spcBef>
              <a:spcAft>
                <a:spcPts val="0"/>
              </a:spcAft>
              <a:buClrTx/>
              <a:buSzTx/>
              <a:buFontTx/>
              <a:buNone/>
              <a:tabLst/>
              <a:defRPr sz="8500" b="1" i="0" u="none" strike="noStrike" cap="none" spc="-169" baseline="0">
                <a:solidFill>
                  <a:srgbClr val="000000"/>
                </a:solidFill>
                <a:uFillTx/>
                <a:latin typeface="+mn-lt"/>
                <a:ea typeface="+mn-ea"/>
                <a:cs typeface="+mn-cs"/>
                <a:sym typeface="Helvetica Neue"/>
              </a:defRPr>
            </a:lvl9pPr>
          </a:lstStyle>
          <a:p>
            <a:pPr marL="16117" defTabSz="1219139">
              <a:spcBef>
                <a:spcPts val="127"/>
              </a:spcBef>
            </a:pPr>
            <a:r>
              <a:rPr lang="en-US" sz="3500" kern="0" spc="-121" dirty="0">
                <a:solidFill>
                  <a:srgbClr val="313131"/>
                </a:solidFill>
                <a:latin typeface="Yantramanav "/>
              </a:rPr>
              <a:t>Whistleblowing Laws in Some of the Non-EU SEE Countries</a:t>
            </a:r>
          </a:p>
        </p:txBody>
      </p:sp>
      <p:sp>
        <p:nvSpPr>
          <p:cNvPr id="8" name="object 3">
            <a:extLst>
              <a:ext uri="{FF2B5EF4-FFF2-40B4-BE49-F238E27FC236}">
                <a16:creationId xmlns:a16="http://schemas.microsoft.com/office/drawing/2014/main" id="{80D49DDB-FCBA-B343-0485-8660346A7241}"/>
              </a:ext>
            </a:extLst>
          </p:cNvPr>
          <p:cNvSpPr/>
          <p:nvPr/>
        </p:nvSpPr>
        <p:spPr>
          <a:xfrm>
            <a:off x="846728" y="1460047"/>
            <a:ext cx="959727" cy="99116"/>
          </a:xfrm>
          <a:custGeom>
            <a:avLst/>
            <a:gdLst/>
            <a:ahLst/>
            <a:cxnLst/>
            <a:rect l="l" t="t" r="r" b="b"/>
            <a:pathLst>
              <a:path w="756285" h="78105">
                <a:moveTo>
                  <a:pt x="755992" y="0"/>
                </a:moveTo>
                <a:lnTo>
                  <a:pt x="0" y="0"/>
                </a:lnTo>
                <a:lnTo>
                  <a:pt x="0" y="77762"/>
                </a:lnTo>
                <a:lnTo>
                  <a:pt x="755992" y="77762"/>
                </a:lnTo>
                <a:lnTo>
                  <a:pt x="755992" y="0"/>
                </a:lnTo>
                <a:close/>
              </a:path>
            </a:pathLst>
          </a:custGeom>
          <a:solidFill>
            <a:srgbClr val="FF8110"/>
          </a:solidFill>
          <a:ln>
            <a:solidFill>
              <a:srgbClr val="FF8110"/>
            </a:solidFill>
          </a:ln>
        </p:spPr>
        <p:txBody>
          <a:bodyPr wrap="square" lIns="0" tIns="0" rIns="0" bIns="0" rtlCol="0"/>
          <a:lstStyle/>
          <a:p>
            <a:pPr algn="ctr" defTabSz="1219169" hangingPunct="0">
              <a:defRPr/>
            </a:pPr>
            <a:endParaRPr sz="3046" kern="0">
              <a:solidFill>
                <a:srgbClr val="5E5E5E"/>
              </a:solidFill>
              <a:latin typeface="Helvetica Neue"/>
              <a:sym typeface="Helvetica Neue"/>
            </a:endParaRPr>
          </a:p>
        </p:txBody>
      </p:sp>
      <p:sp>
        <p:nvSpPr>
          <p:cNvPr id="2" name="Rectangle: Rounded Corners 1">
            <a:extLst>
              <a:ext uri="{FF2B5EF4-FFF2-40B4-BE49-F238E27FC236}">
                <a16:creationId xmlns:a16="http://schemas.microsoft.com/office/drawing/2014/main" id="{A0564EF0-3458-ABA7-8A24-2A8DD6FEE9E3}"/>
              </a:ext>
            </a:extLst>
          </p:cNvPr>
          <p:cNvSpPr/>
          <p:nvPr/>
        </p:nvSpPr>
        <p:spPr>
          <a:xfrm>
            <a:off x="9033725" y="1905570"/>
            <a:ext cx="2511632" cy="4607372"/>
          </a:xfrm>
          <a:prstGeom prst="roundRect">
            <a:avLst/>
          </a:prstGeom>
          <a:noFill/>
          <a:ln w="12700" cap="flat">
            <a:solidFill>
              <a:srgbClr val="FF811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oAutofit/>
          </a:bodyPr>
          <a:lstStyle/>
          <a:p>
            <a:pPr marL="16117" marR="24981" algn="ctr" defTabSz="1219169" hangingPunct="0">
              <a:spcBef>
                <a:spcPts val="127"/>
              </a:spcBef>
              <a:buClr>
                <a:srgbClr val="FF8110"/>
              </a:buClr>
              <a:tabLst>
                <a:tab pos="244957" algn="l"/>
              </a:tabLst>
              <a:defRPr/>
            </a:pPr>
            <a:r>
              <a:rPr lang="en-US" b="1" kern="0" spc="-45" dirty="0">
                <a:solidFill>
                  <a:srgbClr val="FF8110"/>
                </a:solidFill>
                <a:latin typeface="Yantramanav "/>
                <a:cs typeface="Tahoma"/>
                <a:sym typeface="Helvetica Neue"/>
              </a:rPr>
              <a:t>North Macedonia</a:t>
            </a: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r>
              <a:rPr lang="en-US" sz="1200" kern="0" spc="-45" dirty="0">
                <a:solidFill>
                  <a:srgbClr val="313131"/>
                </a:solidFill>
                <a:latin typeface="Yantramanav "/>
                <a:cs typeface="Tahoma"/>
                <a:sym typeface="Helvetica Neue"/>
              </a:rPr>
              <a:t>The North Macedonian Law on the Protection of Whistleblowers entered into force in November 2015. </a:t>
            </a: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r>
              <a:rPr lang="en-US" sz="1200" kern="0" spc="-45" dirty="0">
                <a:solidFill>
                  <a:srgbClr val="313131"/>
                </a:solidFill>
                <a:latin typeface="Yantramanav "/>
                <a:cs typeface="Tahoma"/>
                <a:sym typeface="Helvetica Neue"/>
              </a:rPr>
              <a:t>All entities with more than 10 employees are required to set up a Whistleblowing Rulebook and appoint a Whistleblowing Liaison Officer to whom employees can report. The law also allows whistleblowing reports directly to the competent authorities.</a:t>
            </a:r>
          </a:p>
          <a:p>
            <a:pPr marL="16117" marR="24981" algn="ctr" defTabSz="1219169" hangingPunct="0">
              <a:spcBef>
                <a:spcPts val="127"/>
              </a:spcBef>
              <a:buClr>
                <a:srgbClr val="FF8110"/>
              </a:buClr>
              <a:tabLst>
                <a:tab pos="244957" algn="l"/>
              </a:tabLst>
              <a:defRPr/>
            </a:pPr>
            <a:endParaRPr lang="en-US" sz="1200" kern="0" spc="-45" dirty="0">
              <a:solidFill>
                <a:srgbClr val="313131"/>
              </a:solidFill>
              <a:latin typeface="Yantramanav "/>
              <a:cs typeface="Tahoma"/>
              <a:sym typeface="Helvetica Neue"/>
            </a:endParaRPr>
          </a:p>
          <a:p>
            <a:pPr marL="16117" marR="24981" algn="ctr" defTabSz="1219169" hangingPunct="0">
              <a:spcBef>
                <a:spcPts val="127"/>
              </a:spcBef>
              <a:buClr>
                <a:srgbClr val="FF8110"/>
              </a:buClr>
              <a:tabLst>
                <a:tab pos="244957" algn="l"/>
              </a:tabLst>
              <a:defRPr/>
            </a:pPr>
            <a:r>
              <a:rPr lang="en-US" sz="1200" kern="0" spc="-45" dirty="0">
                <a:solidFill>
                  <a:srgbClr val="313131"/>
                </a:solidFill>
                <a:latin typeface="Yantramanav "/>
                <a:cs typeface="Tahoma"/>
                <a:sym typeface="Helvetica Neue"/>
              </a:rPr>
              <a:t>The law pr</a:t>
            </a:r>
            <a:r>
              <a:rPr lang="en-US" sz="1200" kern="0" spc="-45" dirty="0" err="1">
                <a:solidFill>
                  <a:srgbClr val="313131"/>
                </a:solidFill>
                <a:latin typeface="Yantramanav "/>
                <a:cs typeface="Tahoma"/>
                <a:sym typeface="Helvetica Neue"/>
              </a:rPr>
              <a:t>ovides</a:t>
            </a:r>
            <a:r>
              <a:rPr lang="en-US" sz="1200" kern="0" spc="-45" dirty="0">
                <a:solidFill>
                  <a:srgbClr val="313131"/>
                </a:solidFill>
                <a:latin typeface="Yantramanav "/>
                <a:cs typeface="Tahoma"/>
                <a:sym typeface="Helvetica Neue"/>
              </a:rPr>
              <a:t> for the protection of whistleblowers against retaliation and discriminatory acts, as well as the protection of the personal data of the whistleblower.</a:t>
            </a:r>
          </a:p>
        </p:txBody>
      </p:sp>
      <p:pic>
        <p:nvPicPr>
          <p:cNvPr id="3" name="Picture 2">
            <a:extLst>
              <a:ext uri="{FF2B5EF4-FFF2-40B4-BE49-F238E27FC236}">
                <a16:creationId xmlns:a16="http://schemas.microsoft.com/office/drawing/2014/main" id="{B55E8954-902D-0B09-1F38-6A6B39D11C02}"/>
              </a:ext>
            </a:extLst>
          </p:cNvPr>
          <p:cNvPicPr>
            <a:picLocks noChangeAspect="1"/>
          </p:cNvPicPr>
          <p:nvPr/>
        </p:nvPicPr>
        <p:blipFill rotWithShape="1">
          <a:blip r:embed="rId2">
            <a:clrChange>
              <a:clrFrom>
                <a:srgbClr val="000000">
                  <a:alpha val="0"/>
                </a:srgbClr>
              </a:clrFrom>
              <a:clrTo>
                <a:srgbClr val="000000">
                  <a:alpha val="0"/>
                </a:srgbClr>
              </a:clrTo>
            </a:clrChange>
          </a:blip>
          <a:srcRect r="5987"/>
          <a:stretch/>
        </p:blipFill>
        <p:spPr>
          <a:xfrm>
            <a:off x="8707675" y="187194"/>
            <a:ext cx="3185053" cy="867182"/>
          </a:xfrm>
          <a:prstGeom prst="rect">
            <a:avLst/>
          </a:prstGeom>
        </p:spPr>
      </p:pic>
    </p:spTree>
    <p:extLst>
      <p:ext uri="{BB962C8B-B14F-4D97-AF65-F5344CB8AC3E}">
        <p14:creationId xmlns:p14="http://schemas.microsoft.com/office/powerpoint/2010/main" val="1953685438"/>
      </p:ext>
    </p:extLst>
  </p:cSld>
  <p:clrMapOvr>
    <a:masterClrMapping/>
  </p:clrMapOvr>
</p:sld>
</file>

<file path=ppt/theme/theme1.xml><?xml version="1.0" encoding="utf-8"?>
<a:theme xmlns:a="http://schemas.openxmlformats.org/drawingml/2006/main"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744</Words>
  <Application>Microsoft Office PowerPoint</Application>
  <PresentationFormat>Ευρεία οθόνη</PresentationFormat>
  <Paragraphs>95</Paragraphs>
  <Slides>4</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4</vt:i4>
      </vt:variant>
    </vt:vector>
  </HeadingPairs>
  <TitlesOfParts>
    <vt:vector size="14" baseType="lpstr">
      <vt:lpstr>Arial</vt:lpstr>
      <vt:lpstr>Helvetica Neue</vt:lpstr>
      <vt:lpstr>Helvetica Neue Medium</vt:lpstr>
      <vt:lpstr>Tahoma</vt:lpstr>
      <vt:lpstr>Trebuchet MS</vt:lpstr>
      <vt:lpstr>Yantramanav </vt:lpstr>
      <vt:lpstr>Yantramanav Bold</vt:lpstr>
      <vt:lpstr>Yantramanav Regular</vt:lpstr>
      <vt:lpstr>22_BasicWhite</vt:lpstr>
      <vt:lpstr>23_BasicWhite</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Maria Kapsampeli</dc:creator>
  <cp:lastModifiedBy>Maria Kapsampeli</cp:lastModifiedBy>
  <cp:revision>1</cp:revision>
  <dcterms:created xsi:type="dcterms:W3CDTF">2023-11-15T12:01:47Z</dcterms:created>
  <dcterms:modified xsi:type="dcterms:W3CDTF">2023-11-15T12:02:56Z</dcterms:modified>
</cp:coreProperties>
</file>